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44" r:id="rId2"/>
    <p:sldId id="351" r:id="rId3"/>
    <p:sldId id="258" r:id="rId4"/>
    <p:sldId id="259" r:id="rId5"/>
    <p:sldId id="260" r:id="rId6"/>
    <p:sldId id="267" r:id="rId7"/>
    <p:sldId id="261" r:id="rId8"/>
    <p:sldId id="262" r:id="rId9"/>
    <p:sldId id="264" r:id="rId10"/>
    <p:sldId id="346" r:id="rId11"/>
    <p:sldId id="350" r:id="rId12"/>
    <p:sldId id="347" r:id="rId13"/>
    <p:sldId id="348" r:id="rId14"/>
    <p:sldId id="349" r:id="rId15"/>
    <p:sldId id="268" r:id="rId16"/>
    <p:sldId id="269" r:id="rId17"/>
    <p:sldId id="270" r:id="rId18"/>
    <p:sldId id="28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1"/>
    <p:restoredTop sz="94713"/>
  </p:normalViewPr>
  <p:slideViewPr>
    <p:cSldViewPr snapToGrid="0" snapToObjects="1">
      <p:cViewPr>
        <p:scale>
          <a:sx n="50" d="100"/>
          <a:sy n="50" d="100"/>
        </p:scale>
        <p:origin x="1134" y="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8:10.7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32 24575,'0'-10'0,"0"-11"0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2:13.7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15525 11379 24575,'6'0'0,"0"0"0,0 1 0,0 0 0,0 0 0,0 0 0,0 0 0,0 1 0,-1 0 0,10 5 0,-14-3 0,-16-1 0,-33-5 0,0-2 0,-73-15 0,60 8 0,-2182-446-1893,2016 394 1893,221 61 0,0 0 0,0-1 0,0 1 0,0-1 0,1-1 0,-1 1 0,-8-8 0,14 11 0,0 0 0,-1-1 0,1 1 0,0-1 0,-1 1 0,1 0 0,0-1 0,0 1 0,-1-1 0,1 1 0,0-1 0,0 1 0,0-1 0,0 1 0,0-1 0,0 1 0,0-1 0,0 1 0,0-1 0,0 1 0,0-1 0,0 1 0,0-1 0,0 1 0,0-1 0,0 1 0,1-1 0,-1 1 0,0-1 0,0 1 0,1-1 0,-1 1 0,0-1 0,0 1 0,1 0 0,-1-1 0,1 1 0,-1 0 0,0-1 0,1 1 0,-1 0 0,1-1 0,-1 1 0,1 0 0,-1 0 0,1 0 0,0-1 0,12-4 0,1 1 0,0 1 0,0 0 0,0 0 0,18 0 0,220-10 0,135 8-164,122 5-655,92 4-78,126 0 652,1841 6-1723,-2981-10 2028,11-2-44,-823-45 65,-6-43-36,795 56 76,211 18 698,166 14-248,49 5-58,97 11 258,152 14-394,147 5-488,978 56-711,609 51-215,-1444-87 1037,-122-8-10,-181-10-30,-182-23 31,-44-12 9,0 0 0,0 0 0,-1 1 0,1-1 0,0 0 0,0 0 0,0 0 0,-1 0 0,1 0 0,0 0 0,0 0 0,0 0 0,-1 1 0,1-1 0,0 0 0,0 0 0,0 0 0,0 0 0,0 1 0,-1-1 0,1 0 0,0 0 0,0 0 0,0 1 0,0-1 0,0 0 0,0 0 0,0 0 0,0 1-1,0-1 1,0 0 0,0 0 0,0 1 0,0-1 0,0 0 0,0 0 0,0 0 0,0 1 0,0-1 0,0 0 0,0 0 0,0 1 0,0-1 0,0 0 0,0 0 0,1 0 0,-1 0 0,0 1 0,0-1 0,0 0 0,0 0 0,0 0 0,1 0 0,-1 1 0,0-1 0,0 0 0,0 0 0,1 0 0,-1 0 0,0 0 0,0 0 0,0 0 0,1 0 0,-1 0 0,0 0 0,0 0 0,1 0 0,-1 0 0,-20 5 0,-1-1 0,0-2 0,-32 1 0,-194 3 0,-99-4-38,-788-7-165,-465 1 219,1289 9 148,135 6 655,146-2-330,29-8-478,-1-1 0,1 0 0,0 1 0,0-1 0,0 1 0,1-1 0,-1 1 0,0-1 0,0 0 0,0 1 0,0-1 0,0 1 0,0-1 0,0 0 0,1 1 0,-1-1 0,0 0 0,0 1 0,1-1 0,-1 0 0,0 1 0,0-1 0,1 0 0,-1 1 0,0-1 0,1 0 0,-1 0 0,0 0 0,1 1 0,-1-1 0,1 0 0,-1 0 0,0 0 0,1 0 0,-1 0 0,1 1 0,-1-1 0,0 0 0,1 0 0,-1 0 0,1 0 0,0-1 0,31 9 234,1-1 0,44 3 0,208 13-102,2411 81-2293,-2-88-370,-2572-16 2493,439 0-792,-117-1-35,79-1 680,155 0 7259,316 2-5567,-348 1-1533,-592-2 15,-23 0 0,0 1 0,0 1 0,55 10 0,-82-10 0,1 1 0,-1-1 0,1 1 0,-1 0 0,0 0 0,0 0 0,0 0 0,0 1 0,6 4 0,-9-6 0,0 0 0,0 0 0,0 1 0,0-1 0,0 0 0,-1 0 0,1 0 0,0 1 0,-1-1 0,1 0 0,-1 1 0,1-1 0,-1 0 0,0 1 0,1-1 0,-1 1 0,0-1 0,0 1 0,0-1 0,0 1 0,0-1 0,0 0 0,0 1 0,-1-1 0,1 1 0,-1-1 0,1 0 0,-1 1 0,1-1 0,-1 0 0,0 1 0,-1 1 0,-3 3 0,1-1 0,-2 1 0,1-1 0,-1 0 0,1-1 0,-1 1 0,0-1 0,-1-1 0,1 1 0,-14 5 0,-9 2 0,-47 12 0,-4-4 5,-160 16-1,-92-20-108,265-13 35,-1996 6-1303,1294-13 1336,608 3 21,-300 5-165,311 4 161,-164 31 1,63-3 920,-419 5 0,-1346-39-1975,916-5 972,820 3-6,-337 3-47,438 9 872,-246 45-1,252-31-717,-215 4 0,-174-28 0,256-4 0,249 6 0,0 3 0,-70 16 0,116-20 0,-4 3 0,27-2 0,41-1 0,-50-2 0,1394 2 0,-653-5 0,7233 3-1922,-7482-21 3787,-35 0-1808,263 22-57,-2406 0 0,843-2 0,1204 20 0,-96-1 0,324-12 0,-556-5 0,0 3 0,0 1 0,-1 1 0,1 2 0,-1 2 0,50 20 0,-69-23 0,-1 0 0,0 1 0,0 1 0,0 0 0,-1 1 0,-1 1 0,0 0 0,0 1 0,-1 0 0,-1 1 0,0 0 0,0 1 0,-2 0 0,0 0 0,14 30 0,-21-39 0,1 1 0,-1 0 0,-1 0 0,1 0 0,-1 0 0,0 0 0,0 1 0,-1-1 0,1 0 0,-1 0 0,-1 1 0,1-1 0,-1 0 0,0 0 0,-3 9 0,2-11 0,-1 0 0,1 0 0,-1 0 0,0 0 0,0 0 0,0 0 0,0-1 0,-1 0 0,1 1 0,-1-1 0,0 0 0,0-1 0,0 1 0,0-1 0,0 0 0,-1 0 0,1 0 0,-1 0 0,1-1 0,-1 0 0,-7 1 0,-39 5 0,-1-3 0,0-1 0,-84-8 0,43 2 0,-1686-5-1,1028 10-981,530-2 841,-1165-13-560,-7-86 434,1305 92 1263,-113 4 0,156 4-896,-7-5-100,0-2 0,1-2 0,0-2 0,-83-29 0,86 25 0,-181-54 0,162 43 0,67 25 0,0 0 0,1 0 0,-1 0 0,1 0 0,-1-1 0,1 1 0,-1 0 0,0 0 0,1 0 0,-1 0 0,0-1 0,1 1 0,-1 0 0,1 0 0,-1-1 0,0 1 0,1 0 0,-1 0 0,0-1 0,0 1 0,1 0 0,-1-1 0,0 1 0,0-1 0,0 1 0,1 0 0,-1-1 0,0 1 0,0-1 0,0 1 0,0 0 0,0-1 0,0 1 0,0-1 0,0 1 0,0-1 0,0 1 0,0 0 0,0-1 0,0 1 0,0-1 0,0 1 0,0 0 0,0-1 0,-1 1 0,1-1 0,0 1 0,0 0 0,-1-1 0,1 1 0,0 0 0,0-1 0,-1 1 0,1 0 0,0-1 0,-1 1 0,1 0 0,0 0 0,-1-1 0,1 1 0,0 0 0,-1 0 0,1 0 0,-1 0 0,1 0 0,0-1 0,-1 1 0,1 0 0,-1 0 0,30-10 0,0 2 0,1 0 0,0 2 0,56-4 0,-60 7 0,1009-39-340,-319 27-25,-521 1 275,316-62 1,79-83 95,-193 47-41,52 10-113,-309 78 150,175-6 1,-140 27 252,138-11 516,-296 12-764,-1-1-1,1-1 1,-1 0-1,19-8 1,-31 11-7,-1 0-1,0 0 1,0 0 0,1-1 0,-1 0 0,0 0 0,0 0 0,-1 0 0,1 0 0,0 0 0,-1-1 0,1 1-1,-1-1 1,0 0 0,0 1 0,0-1 0,0 0 0,0 0 0,-1-1 0,1 1 0,-1 0 0,0 0 0,0-1 0,0 1-1,-1-1 1,1-3 0,-1 5 0,0-1 0,-1 1 0,1 0 0,-1-1 0,1 1 0,-1 0 0,0 0 0,0 0 0,0-1 0,0 1 0,0 0 0,0 0 0,-1 0 0,1 1 0,-1-1 0,1 0 0,-1 0 0,0 1 0,-2-2 0,-2-2 0,-1 1 0,1 0 0,-1 1 0,0 0 0,-14-5 0,-25-4 0,-2 2 0,1 2 0,-67-2 0,54 5 0,-1521-160-1219,1030 111 1648,-628 21 1,352 66-70,-763-27-1080,140-2 772,924 16 187,-133 2 190,194-15-429,4 36 0,-106 14 0,263-32 0,197-16 0,-76 10 0,160-14 0,1 0 0,1 2 0,-34 15 0,-16 6 0,16-13 0,-1-2 0,0-2 0,-95 5 0,-174-12 0,227-6 0,-74-1 0,-188 3 0,281 8 0,0 4 0,0 3 0,-82 28 0,-84 16 0,53-30 0,-244 6 0,-198-31 0,398-6 0,-1565-1-616,713 85 559,64 1 730,838-83-673,-277 13 0,-120 56 0,439-49 0,-143-6 0,35-4 0,235-8 0,8-2 0,1 1 0,-1 0 0,0 1 0,1-1 0,-1 2 0,-10 3 0,19-5 0,0-1 0,0 0 0,0 0 0,-1 0 0,1 0 0,0 0 0,0 0 0,0 1 0,0-1 0,-1 0 0,1 0 0,0 0 0,0 0 0,0 1 0,0-1 0,0 0 0,0 0 0,0 0 0,-1 1 0,1-1 0,0 0 0,0 0 0,0 0 0,0 1 0,0-1 0,0 0 0,0 0 0,0 1 0,0-1 0,0 0 0,0 0 0,0 0 0,1 1 0,-1-1 0,0 0 0,0 0 0,0 0 0,0 1 0,0-1 0,0 0 0,0 0 0,0 0 0,1 0 0,-1 1 0,0-1 0,0 0 0,0 0 0,0 0 0,1 0 0,-1 0 0,0 1 0,0-1 0,1 0 0,13 9 0,-10-7 0,25 16 0,0-2 0,2-1 0,0-2 0,0-1 0,1-1 0,1-2 0,-1-1 0,2-1 0,-1-2 0,42 1 0,459-6 0,53 3 0,-14 33 0,-131-6 0,9-22 0,-57-3 0,-269 2 0,137 27 0,-21 2 0,304 7 0,-259-27 0,207 5 0,-458-21 0,120 0 0,233 31 0,-167-4 0,228-1 0,229-31 0,-649 5 0,444-20 0,119-1 0,-543 18 0,-1-2 0,0-3 0,63-18 0,0 1 0,239-30 0,-76 13 0,909-83 0,-1159 124 0,1-1 0,-1-1 0,43-12 0,-56 12 0,0-2 0,0 1 0,-1-1 0,0-1 0,0 0 0,0-1 0,-1 1 0,0-2 0,15-15 0,15-11 0,-33 30 0,0 0 0,-1-1 0,1 0 0,-1 0 0,0 0 0,0-1 0,0 1 0,-1-1 0,0 0 0,0-1 0,-1 1 0,5-12 0,-7 17 0,-1 0 0,0-1 0,0 1 0,1 0 0,-1 0 0,0-1 0,0 1 0,0 0 0,0 0 0,-1-1 0,1 1 0,0 0 0,0 0 0,-1-1 0,1 1 0,-1 0 0,1 0 0,-1 0 0,1 0 0,-1-1 0,0 1 0,0 0 0,1 0 0,-1 0 0,0 1 0,0-1 0,0 0 0,0 0 0,0 0 0,0 1 0,0-1 0,0 0 0,0 1 0,-1-1 0,1 1 0,0 0 0,0-1 0,-2 1 0,-6-2 0,0 0 0,0 1 0,0 0 0,-13 1 0,16 0 0,-103 5 0,0 5 0,-208 47 0,207-32 0,-1-6 0,-212 11 0,-1719-35 0,1755 25 0,46-1 0,156-17 0,-211 14 0,10 5 0,-298-16 0,303-7 0,-1352 2 0,1941-28 0,-143 8 0,593-18 0,6 39 0,-290 3 0,192-1 0,823-7 0,-1337-1 0,0-6 0,253-52 0,329-82 0,-218 104 0,-66 8 0,498 6 0,-636 30 0,-241-4 0,-20 0 0,0 1 0,56 9 0,-71 0 0,-35-9 0,-1 0 0,0 0 0,0 0 0,0 0 0,0 0 0,1 0 0,-1 0 0,0 0 0,0 0 0,0 0 0,1 0 0,-1 0 0,0 0 0,0 0 0,0 0 0,0 1 0,0-1 0,1 0 0,-1 0 0,0 0 0,0 0 0,0 0 0,0 0 0,0 0 0,1 1 0,-1-1 0,0 0 0,0 0 0,0 0 0,0 0 0,0 1 0,0-1 0,0 0 0,0 0 0,0 0 0,0 0 0,0 1 0,0-1 0,0 0 0,0 0 0,0 0 0,0 0 0,0 1 0,0-1 0,0 0 0,0 0 0,0 0 0,0 0 0,0 1 0,0-1 0,0 0 0,0 0 0,0 0 0,0 0 0,0 1 0,0-1 0,-1 0 0,1 0 0,0 0 0,0 0 0,0 0 0,0 1 0,-18 5 0,-27 1 0,-62-2 0,-103 10 0,-932 53 0,-1681-71 0,2434-17 0,101 3 0,-544 13 0,189 4 0,4-32 0,27-13 0,-148-15 0,6-61 0,595 85 0,-1 6 0,-201-10 0,112 29 0,-266-47 0,343 33 0,-233-5 0,-176 30 0,289 4 0,-470-3 0,894-1 0,724 15 0,-750-11 0,73 6 0,-154-7 0,-1 1 0,1 1 0,-1 1 0,42 16 0,-60-19 0,1 1 0,0 0 0,0 0 0,-1 0 0,10 9 0,-15-13 0,-1 1 0,1-1 0,0 1 0,-1 0 0,1-1 0,0 1 0,-1 0 0,1-1 0,0 1 0,-1 0 0,1 0 0,-1 0 0,0-1 0,1 1 0,-1 0 0,0 0 0,1 0 0,-1 0 0,0 0 0,0 0 0,0 0 0,0 0 0,0 0 0,0 0 0,0 0 0,0 0 0,0-1 0,0 1 0,-1 0 0,1 0 0,0 0 0,-1 0 0,1 0 0,0 0 0,-1 0 0,1-1 0,-1 1 0,1 0 0,-1 0 0,0-1 0,1 1 0,-1 0 0,0-1 0,0 1 0,1-1 0,-1 1 0,0-1 0,0 1 0,0-1 0,0 1 0,1-1 0,-1 0 0,0 0 0,-1 1 0,-14 5 0,1-1 0,-1-1 0,0 0 0,0-1 0,0-1 0,-19 1 0,-110-3 0,90-2 0,40 2 0,-13-2 0,0 2 0,0 1 0,0 1 0,0 1 0,0 1 0,0 2 0,-48 16 0,37-7 0,0-2 0,0-1 0,-76 10 0,-122-1 0,199-19 0,18-1 0,0 1 0,0 1 0,0 1 0,-20 7 0,31-8 0,0 0 0,1 1 0,-1 0 0,1 0 0,0 1 0,1 0 0,-1 0 0,1 1 0,0 0 0,-11 12 0,17-17 0,0 0 0,0 0 0,0 0 0,1 0 0,-1 0 0,0 0 0,0 0 0,1 0 0,-1 1 0,1-1 0,-1 0 0,1 0 0,0 1 0,-1-1 0,1 0 0,0 1 0,0-1 0,0 0 0,0 1 0,0-1 0,0 0 0,1 2 0,0-1 0,0-1 0,0 1 0,0-1 0,0 0 0,0 1 0,1-1 0,-1 0 0,1 0 0,-1 1 0,1-1 0,-1 0 0,1-1 0,0 1 0,-1 0 0,1 0 0,0-1 0,0 1 0,2 0 0,31 6 0,0-1 0,0-1 0,57-1 0,-73-3 0,1028 4-588,-652-9 452,-220 4 136,173-3 0,-344 3 0,107-9-30,-101 7 49,1 0 0,0-1 0,-1 0 0,0-1 0,0 0-1,0-1 1,17-10 0,3-4 75,2 1 0,-1 2 1,2 1-1,0 1 0,1 2 0,51-11 1,216-22-201,-156 28 155,1087-77-491,12 86-1588,-910 9 1389,450 3 519,765-4-502,-1282-11 1852,-1-11 1,352-76-1,-560 84-1199,-2-2 0,0-2 0,-2-3 0,0-3 0,88-52 0,-124 66-29,11-9 0,1 1 0,1 2 0,0 1 0,1 1 0,1 2 0,55-13 0,0 13 0,126-1 0,98 16 0,-147 1 0,1147 1 0,-990-5 0,-3360 0-714,2997-2 1285,41 2-567,0 0-1,0 0 0,0 0 0,0 0 1,0 0-1,1 0 0,-1-1 0,0 1 1,0 0-1,0 0 0,0 0 0,0 0 1,0-1-1,0 1 0,0 0 0,0 0 1,0 0-1,0-1 0,0 1 0,0 0 1,0 0-1,0 0 0,0 0 0,0-1 1,0 1-1,0 0 0,0 0 0,0 0 1,0-1-1,0 1 0,0 0 0,0 0 1,0 0-1,0 0 0,-1 0 0,1-1 1,0 1-1,0 0 0,0 0 0,0 0 1,0 0-1,-1 0 0,1-1 0,23-6-3,0 1 0,1 1 0,30-3 0,-1 0 0,529-122-74,-150 28-703,-19 31 598,742-33 0,426 100 238,-1185 9-86,-132-1 27,-669-4 0,153 2 0,-143-2-164,-88 0-655,-2079-1-3314,2313-1 3840,231 2 287,0-1-1,-1-1 1,1 0-1,-22-6 1,40 8 6,-1 0 1,1 0-1,0-1 1,-1 1-1,1 0 0,0 0 1,0 0-1,-1 0 1,1 0-1,0 0 0,0 0 1,-1 0-1,1-1 1,0 1-1,0 0 0,-1 0 1,1 0-1,0 0 1,0-1-1,0 1 0,-1 0 1,1 0-1,0-1 1,0 1-1,0 0 0,0 0 1,0-1-1,-1 1 1,1 0-1,0 0 0,0-1 1,0 1-1,0 0 1,0-1-1,0 1 1,0 0-1,0 0 0,0-1 1,0 1-1,0 0 1,0-1-1,0 1 0,0 0 1,1 0-1,-1-1 1,0 1-1,0 0 0,0 0 1,0-1-1,1 1 1,23-13 142,33-1 250,2 2 1,0 2-1,65-1 0,-120 10-385,685-33 671,11 30 1049,-502 4-1329,802 3-262,-950 0-137,-110 3 0,-1252 27 1009,1061-33-933,206 1-76,-12 1 0,-1-3 0,1-2 0,-93-18 0,109 7 0,40 14 0,0-1 0,0 1 0,0-1 0,0 1 0,0-1 0,0 0 0,0 1 0,0-1 0,1 0 0,-1 1 0,0-1 0,1 0 0,-1 0 0,0 0 0,1 0 0,-1 0 0,1 1 0,-1-1 0,0-2 0,1 2 0,1 0 0,-1 0 0,0 0 0,0 0 0,1 0 0,-1 0 0,0 0 0,1 0 0,-1 0 0,1 0 0,-1 0 0,1 1 0,-1-1 0,1 0 0,0 0 0,0 1 0,-1-1 0,1 0 0,0 1 0,1-2 0,39-20 0,28-5 3,1 3 0,138-29 1,161-3-178,1141-26-188,-1433 83 495,-71 0-132,-9-1-3,-38 2 3,-1356-3-895,948-20 384,330 10 921,-193-44 1,296 52-367,1-1 1,-1 0-1,1-2 1,1 0-1,-27-14 1,40 19-46,0 1 1,0 0-1,1-1 0,-1 1 1,0-1-1,1 1 1,-1-1-1,0 1 1,1-1-1,-1 0 1,0 1-1,1-1 1,-1 0-1,1 0 1,-1 1-1,1-1 0,0 0 1,-1 0-1,1 0 1,0 1-1,-1-1 1,1 0-1,0 0 1,0 0-1,0 0 1,0 0-1,0 0 1,0 0-1,0 1 1,0-1-1,0 0 0,0 0 1,1 0-1,-1 0 1,0 0-1,1 1 1,-1-1-1,0 0 1,1 0-1,-1 1 1,1-1-1,-1 0 1,1 0-1,0 1 0,-1-1 1,1 1-1,0-1 1,-1 0-1,1 1 1,0-1-1,-1 1 1,1 0-1,0-1 1,0 1-1,0 0 1,0-1-1,-1 1 0,3 0 1,15-7-1,0 1 0,1 1 0,-1 0 0,34-3 0,192-15-286,264 8 0,-383 14-8,1156 3 61,-1226-2 413,-25-1-13,1 1 0,0 1 0,-1 2 0,0 1 0,32 9-1,-59-12-161,0-1-1,1 1 0,-1 1 0,0-1 0,0 0 0,0 1 0,0-1 0,-1 1 0,1 0 0,0 0 0,-1 0 0,1 0 0,-1 1 0,0-1 0,0 0 0,0 1 0,0 0 1,2 2-1,-4-2-5,1-1 0,-1 0 1,1 1-1,-1-1 1,0 1-1,0-1 0,0 0 1,0 1-1,0-1 1,-1 1-1,1-1 0,-1 0 1,1 1-1,-1-1 1,0 0-1,0 0 0,0 0 1,-2 4-1,-4 4 20,0-1 0,0 0 0,-1 0 0,-1-1 0,1 0 0,-1 0 0,-1-1 0,-10 7 0,-65 36 410,-1-5-1,-97 37 1,-185 51-532,357-130 120,-7 3-17,12-5 0,-1 1 0,1-1 0,0 1 0,0 1 0,-1-1 0,1 1 0,1 0 0,-1 1 0,0-1 0,1 1 0,0 0 0,0 1 0,-6 6 0,10-10 0,1 0 0,0-1 0,-1 1 0,1 0 0,0 0 0,0 0 0,0 0 0,0-1 0,0 1 0,0 0 0,0 0 0,0 0 0,0 0 0,0-1 0,0 1 0,0 0 0,1 0 0,-1 0 0,0-1 0,1 1 0,-1 0 0,0 0 0,1-1 0,-1 1 0,1 0 0,-1-1 0,1 1 0,0 0 0,-1-1 0,1 1 0,0-1 0,-1 1 0,1-1 0,0 1 0,-1-1 0,1 0 0,0 1 0,0-1 0,1 1 0,38 11 0,17-4 0,1-2 0,91-2 0,-78-4 0,78 11 0,-139-10 0,0 1 0,-1 0 0,1 0 0,0 2 0,17 7 0,-25-10 0,0-1 0,-1 1 0,1 0 0,-1 0 0,0 0 0,1 0 0,-1 0 0,0 0 0,1 0 0,-1 1 0,0-1 0,0 0 0,0 1 0,0-1 0,0 0 0,0 1 0,-1-1 0,1 1 0,0 0 0,-1-1 0,1 1 0,-1 0 0,1-1 0,-1 1 0,0 0 0,0-1 0,0 1 0,0 0 0,0-1 0,0 1 0,-1 0 0,1 0 0,0-1 0,-1 1 0,1-1 0,-1 1 0,0 0 0,1-1 0,-1 1 0,0-1 0,-1 2 0,-3 3 0,1 0 0,-1 0 0,0-1 0,0 0 0,-1 0 0,0 0 0,0-1 0,-9 6 0,-60 28 0,75-38 0,-226 88 0,-18 9 0,235-92 0,0-1 0,0 2 0,0-1 0,-10 10 0,18-15 0,0 0 0,1 1 0,-1-1 0,0 1 0,1-1 0,-1 1 0,0-1 0,1 1 0,-1 0 0,1-1 0,-1 1 0,1 0 0,0-1 0,-1 1 0,1 0 0,0-1 0,-1 1 0,1 0 0,0 0 0,0 0 0,0-1 0,0 1 0,-1 0 0,1 0 0,0 0 0,1-1 0,-1 1 0,0 0 0,0 0 0,0-1 0,0 1 0,0 0 0,1 0 0,0 0 0,0 1 0,1-1 0,-1 0 0,1 1 0,-1-1 0,1 0 0,0 0 0,0 0 0,0-1 0,0 1 0,0 0 0,0-1 0,2 1 0,21 3 0,0-2 0,1 0 0,-1-2 0,0-1 0,50-7 0,-24 2 0,54-4 0,335-47 0,-441 57 0,1 0 0,0 0 0,0 0 0,0 0 0,0 0 0,0 0 0,-1 0 0,1 0 0,0 0 0,0 0 0,0 0 0,0 0 0,0-1 0,0 1 0,0 0 0,0 0 0,0 0 0,-1 0 0,1 0 0,0 0 0,0-1 0,0 1 0,0 0 0,0 0 0,0 0 0,0 0 0,0 0 0,0-1 0,0 1 0,0 0 0,0 0 0,0 0 0,0 0 0,0 0 0,0 0 0,0-1 0,0 1 0,0 0 0,0 0 0,0 0 0,1 0 0,-1 0 0,0-1 0,0 1 0,0 0 0,0 0 0,0 0 0,0 0 0,0 0 0,0 0 0,0 0 0,1 0 0,-1 0 0,0-1 0,0 1 0,0 0 0,0 0 0,0 0 0,1 0 0,-25-10 0,-39-6 0,-135-14 0,-247-6 0,400 34 0,-1755-30-2458,1510 32 1967,-1732 2-2213,1104-1 3125,-5-1 4717,892 2-5129,-1 1 1,1 1-1,0 2 1,0 1-1,1 1 0,0 2 1,0 1-1,1 1 1,-37 22-1,0-2-9,-2-2 0,-1-3 0,-1-3 0,-2-3 0,1-4 0,-2-2 0,-142 9 0,-560-23 0,395-6 0,-1661 4 0,1838-4 0,1-10 0,-287-56 0,432 59 0,-262-43 0,263 49 0,-1 2 0,1 3 0,-95 9 0,141-5 0,-1 0 0,1 0 0,0 0 0,0 1 0,0 1 0,-17 11 0,15-9 0,0-1 0,0 0 0,-21 7 0,-26 0 0,42-10 0,0 0 0,0 2 0,-30 11 0,-12 10 0,-57 29 0,116-55 0,-1 0 0,1-1 0,0 1 0,0 0 0,-1 0 0,1 0 0,0 0 0,0 0 0,-1 0 0,1 1 0,0-1 0,0 0 0,-1 0 0,1 0 0,0 0 0,0 0 0,-1 0 0,1 0 0,0 0 0,0 1 0,-1-1 0,1 0 0,0 0 0,0 0 0,0 0 0,0 1 0,-1-1 0,1 0 0,0 0 0,0 1 0,0-1 0,0 0 0,0 0 0,0 0 0,0 1 0,-1-1 0,1 0 0,0 0 0,0 1 0,0-1 0,0 0 0,0 1 0,0-1 0,0 0 0,0 0 0,0 1 0,0-1 0,1 0 0,-1 0 0,0 1 0,0-1 0,0 0 0,0 0 0,0 0 0,0 1 0,0-1 0,1 0 0,-1 0 0,0 0 0,0 1 0,0-1 0,1 0 0,-1 0 0,0 1 0,22 2 0,359 1 0,-214-8 0,1903 2 0,-1221 2 0,-362-23 0,-337 12 0,488-42-18,211-12-567,528 53 1173,-810 15-573,1401-3-15,-2246 18 0,118-4 0,-915 32-665,-15-42 411,609 15 1159,118-1-891,-137-16-14,468-1 0,1 2 0,-41 9 0,-26 3 0,-339-5 0,347-10 0,3382-3-1982,-1699 5 1540,-1469-1 553,46 1-303,177-23 1,-297 15 422,0-2-1,0-2 1,-1-3 0,-1-2-1,0-2 1,-1-2-1,0-2 1,42-27 0,-67 35-122,-2-2-1,1 0 1,-2-1 0,0-1 0,22-27-1,-33 35-110,-1-1-1,0 0 1,0-1-1,-1 1 1,0-1 0,-1-1-1,-1 1 1,1-1-1,-2 1 1,0-1-1,0 0 1,2-23-1,-5 31 3,0 1 0,-1-1 0,1 0 0,-1 1 0,1-1 0,-1 1 0,0-1 0,0 1 0,-1 0 0,1-1 0,-1 1 0,1 0 0,-1 0 0,0 0 0,0 0 0,0 0 0,-1 1 0,1-1 0,-1 1 0,0-1 0,1 1 0,-1 0 0,0 0 0,-6-3 0,-5-2 0,0 1 0,-1 1 0,1 0 0,-22-4 0,35 9 0,-80-15 0,0 4 0,0 3 0,-107 4 0,105 3 0,-755 2 0,334 4 0,30 35 0,70-1 0,-647-34 0,534-9 0,38 25 0,37-1 0,-1688-19 0,1025-3 0,726 4 0,-420-5 0,517-16 0,-5 0 0,-11 19 0,-70-2 0,207-17 0,102 10 0,-66-2 0,105 11 0,-43-3 0,60 3 0,0 0 0,0-1 0,0 1 0,0-1 0,0 0 0,1 0 0,-1 0 0,0-1 0,0 1 0,0 0 0,1-1 0,-1 0 0,1 0 0,-1 0 0,1 0 0,-3-2 0,5 3 0,-1 0 0,1-1 0,-1 1 0,1 0 0,-1 0 0,1 0 0,0 0 0,-1 0 0,1 0 0,0 0 0,0-1 0,0 1 0,0 0 0,0 0 0,0 0 0,0 0 0,0-1 0,1 1 0,-1 0 0,0 0 0,1 0 0,-1 0 0,0 0 0,1 0 0,0 0 0,-1 0 0,1 0 0,0 0 0,-1 0 0,2-1 0,33-28 0,-35 30 0,34-23 0,1 2 0,0 2 0,2 1 0,0 2 0,44-13 0,208-42 0,-84 38 15,251-6 0,209 26-634,-621 13 508,1549 5-52,-306-1 1026,1454-4-863,-2638-5 0,177-31 0,48-4 0,-204 38 0,-56 2 0,0-3 0,92-15 0,-39-6 0,84-19 0,292-22 0,529 57 0,-551 12 0,-353-6 0,144 5 0,-260-3 0,1 1 0,-1 0 0,0 0 0,1 1 0,9 3 0,-15-4 0,0-1 0,0 0 0,-1 1 0,1-1 0,0 1 0,0-1 0,-1 1 0,1-1 0,0 1 0,-1-1 0,1 1 0,-1 0 0,1-1 0,-1 1 0,1 0 0,-1-1 0,1 1 0,-1 0 0,0 0 0,1-1 0,-1 3 0,0-2 0,0 0 0,-1 1 0,1-1 0,0 0 0,-1 0 0,1 0 0,-1 1 0,0-1 0,1 0 0,-1 0 0,0 0 0,0 0 0,1 0 0,-1 0 0,0 0 0,0 0 0,0-1 0,0 1 0,-2 1 0,-13 8 0,0-2 0,0 0 0,-1 0 0,0-2 0,0 0 0,0-1 0,-1 0 0,-19 1 0,18-2 0,-141 26 0,-250 13 0,-171-26 0,495-15 0,-871-4 0,361-1 0,-5529 3 0,6062 0 0,1 4 0,-1 2 0,1 3 0,-106 29 0,-205 59 0,112-12 0,95-27 0,117-43 0,-87 26 0,2 6 0,-159 80 0,-107 70 0,315-160 0,89-39 0,0 0 0,1 1 0,-1 0 0,0-1 0,1 2 0,-1-1 0,6 0 0,25-5 0,22-8 0,5 0 0,-1-2 0,-1-3 0,0-2 0,70-38 0,-36 4 0,-3-4 0,89-76 0,-129 91 0,-2-2 0,-1-3 0,-3-1 0,57-82 0,-88 111 0,-1-1 0,17-34 0,-27 47 0,0 1 0,0 0 0,-1-1 0,0 1 0,0-1 0,-1 0 0,0 1 0,-1-1 0,0 0 0,-1-13 0,-6-11 0,-2-26 0,9 56 0,0 0 0,0 0 0,0 0 0,1 1 0,0-1 0,-1 0 0,1 0 0,0 1 0,0-1 0,1 0 0,-1 1 0,0-1 0,1 1 0,0 0 0,-1-1 0,1 1 0,0 0 0,3-3 0,9-4 0,0 1 0,1 0 0,0 1 0,0 0 0,0 2 0,29-8 0,-18 5 0,307-75 0,-171 46 0,-153 33 0,-25 4 0,-50 4 0,-880 46-234,-2-37-856,826-14 1090,88-4 0,34 5 0,-1 0 0,1 0 0,0 0 0,0 0 0,0 0 0,0-1 0,0 1 0,0 0 0,-1 0 0,1 0 0,0 0 0,0-1 0,0 1 0,0 0 0,0 0 0,0 0 0,0 0 0,0-1 0,0 1 0,0 0 0,0 0 0,0 0 0,0-1 0,0 1 0,0 0 0,0 0 0,0 0 0,0 0 0,0-1 0,0 1 0,0 0 0,0 0 0,0 0 0,0-1 0,0 1 0,0 0 0,0 0 0,0 0 0,1 0 0,-1 0 0,0-1 0,0 1 0,0 0 0,0 0 0,0 0 0,1 0 0,-1 0 0,0 0 0,0 0 0,0-1 0,0 1 0,1 0 0,-1 0 0,0 0 0,0 0 0,0 0 0,1 0 0,-1 0 0,0 0 0,0 0 0,1 0 0,51-17 0,-40 14 0,12-4 97,1-1 1,-1-1 0,-1-1-1,41-24 1,-56 29-42,0-1 0,0-1-1,0 0 1,0 0 0,-1 0 0,0-1-1,-1 0 1,0 0 0,0-1 0,-1 0-1,0 0 1,0 0 0,-1-1 0,5-19-1,-1-10-55,-2 0 0,-2-1 0,-1 1 0,-2-1 0,-7-55 0,3 48 0,2 0 0,7-64 0,-2 105 0,2 16 0,4 28 0,13 153 0,-3 249 0,-13-200 0,-7-230 0,2 21 0,8 56 0,-9-80 0,1 0 0,-1 0 0,2 0 0,-1 0 0,1-1 0,0 1 0,0-1 0,1 1 0,-1-1 0,2 0 0,-1 0 0,1-1 0,7 8 0,-11-12 0,0 0 0,0 0 0,0 0 0,0 0 0,0 0 0,1-1 0,-1 1 0,0 0 0,1-1 0,-1 1 0,1 0 0,-1-1 0,1 0 0,-1 1 0,1-1 0,-1 0 0,1 0 0,-1 0 0,1 0 0,-1 0 0,1 0 0,-1 0 0,1 0 0,-1-1 0,1 1 0,-1 0 0,3-2 0,-1 0 0,-1 0 0,0 0 0,1-1 0,-1 1 0,0 0 0,0-1 0,0 0 0,0 1 0,-1-1 0,1 0 0,-1 0 0,2-4 0,3-11 0,-1 1 0,-1-1 0,4-26 0,2-78 0,-10-205 0,-3 178 0,3-33 0,-19-347 0,-8-474 0,30 698 0,-3 284 0,-1-114 0,34-268 0,31-25 0,-28 178 0,-17 58 0,-7-317 0,-12 446 0,19-218 0,0 67 0,1 32 0,1-8 0,-21-264 0,2-39 0,-1 475 0,1-1 0,0 1 0,2-1 0,0 1 0,1 0 0,1 0 0,1 1 0,0-1 0,1 1 0,1 1 0,0 0 0,2 0 0,-1 1 0,26-27 0,79-98 0,-94 112 0,-17 23 0,0-1 0,1 1 0,0 0 0,0 0 0,0 0 0,0 1 0,1 0 0,-1 0 0,13-7 0,-15 10 0,0 0 0,1 1 0,-1-1 0,0 0 0,0 1 0,1 0 0,-1 0 0,0 0 0,1 0 0,-1 0 0,0 1 0,0 0 0,1-1 0,-1 1 0,0 0 0,0 0 0,0 1 0,0-1 0,0 1 0,0 0 0,-1-1 0,1 1 0,0 0 0,2 4 0,10 7 0,-1 2 0,0 0 0,-1 0 0,-1 2 0,-1-1 0,16 31 0,-1 7 0,21 59 0,-21-34 0,-3 2 0,-4 0 0,-4 1 0,8 108 0,-10 346 0,2 9 0,42-71 0,-17-182 0,0 304 0,-40-497 0,-5 365 0,0-409 0,-2 0 0,-3 0 0,-1-1 0,-4 0 0,-31 79 0,-9 24 0,-53 246 0,45-174 0,41-165 0,4 1 0,2 0 0,-10 103 0,23 319 0,6-231 0,-5-227 0,-2-1 0,-2 1 0,0-1 0,-2 0 0,-1 0 0,-20 43 0,23-57 0,-2 1 0,0-1 0,-1 0 0,0 0 0,-1-1 0,0 0 0,-1-1 0,-15 12 0,-13 10 0,-55 34 0,14-11 0,70-48 0,1 0 0,0 1 0,0 0 0,1 0 0,1 1 0,0 0 0,0 0 0,1 0 0,1 1 0,-1 0 0,2 0 0,0 1 0,1-1 0,0 1 0,0 0 0,1 0 0,1 0 0,1 0 0,0 0 0,0 0 0,1 0 0,1 0 0,0 0 0,1-1 0,0 1 0,7 17 0,-8-26 0,-1-1 0,1 1 0,0-1 0,0 0 0,1 0 0,-1 0 0,1 0 0,-1 0 0,1 0 0,0-1 0,0 1 0,0-1 0,0 0 0,1 0 0,-1 0 0,1 0 0,-1 0 0,1-1 0,-1 0 0,1 0 0,0 0 0,0 0 0,-1 0 0,1-1 0,0 0 0,0 1 0,0-2 0,0 1 0,0 0 0,0-1 0,-1 1 0,1-1 0,0 0 0,0-1 0,6-2 0,12-6 0,-1-1 0,0-1 0,0-1 0,31-25 0,-26 18 0,26-18 0,-24 16 0,2 0 0,0 3 0,1 0 0,54-23 0,-26 20 0,56-24 0,2 6 0,148-32 0,101 31 0,-40 6 0,-171 15 0,160-1 0,149 21 0,-375 2 0,-116 2 0,-1 1 0,-43 14 0,24-6 0,-535 161 0,-223 56 0,653-194 0,-246 44 0,395-80 0,-592 47 0,572-49 0,23 2 0,0 0 0,0-1 0,0 1 0,0 0 0,0 0 0,-1 0 0,1 0 0,0 0 0,0 0 0,0-1 0,0 1 0,0 0 0,0 0 0,0 0 0,0 0 0,0 0 0,0-1 0,0 1 0,0 0 0,0 0 0,0 0 0,0 0 0,0 0 0,0-1 0,0 1 0,0 0 0,0 0 0,0 0 0,0 0 0,1 0 0,-1 0 0,0-1 0,0 1 0,0 0 0,0 0 0,0 0 0,0 0 0,0 0 0,0 0 0,1 0 0,-1 0 0,0 0 0,0-1 0,0 1 0,0 0 0,0 0 0,0 0 0,1 0 0,-1 0 0,0 0 0,0 0 0,0 0 0,0 0 0,0 0 0,1 0 0,-1 0 0,0 0 0,0 0 0,45-15 0,-32 11 0,721-194 0,-613 168 0,1101-205-1529,28 110-155,354 38-246,-649 38 1871,-791 40 334,1341-65-1318,10 56 2685,-1479 16-820,0-1 0,-1-2 0,64-17 0,43-6 152,680 5-913,-620 26-56,-33-1-5,207-3 0,-286-6 0,-299 67 0,-391 59-426,-22-53-302,-1550-12-957,2107-56 1824,1 3 1,0 2-1,0 4 1,1 2-1,-80 22 0,-446 178 1864,554-197-2003,0-1 0,-1-1 0,-1-2 0,-52 4 0,-156-2 0,92-6 0,-1199 27 0,1044-16 0,273-8 0,35-4 0,8 0 0,62 2 0,52-9 0,187-32 0,-184 19 0,176-24 72,934-108-2021,881 37-500,-1368 78 2404,-237 9-729,-280 23 611,-217 2 163,0 1 0,0 0 0,0 1 0,0 1 0,24 7 0,-37-10 0,-1 0 1,0 0-1,1 1 1,-1-1-1,1 0 1,-1 0-1,0 0 1,1 0-1,-1 1 0,0-1 1,0 0-1,1 0 1,-1 1-1,0-1 1,1 0-1,-1 1 1,0-1-1,0 0 1,0 1-1,1-1 1,-1 0-1,0 1 0,0-1 1,0 0-1,0 1 1,0-1-1,0 0 1,1 1-1,-1-1 1,0 1-1,0-1 1,0 0-1,0 1 1,0-1-1,-1 1 1,1-1-1,0 0 0,0 1 1,0-1-1,0 0 1,0 1-1,0-1 1,-1 1-1,-25 16 144,-12-3 228,-70 17 0,-148 19 147,-806 52 281,-13-76-725,617-27-72,-269 8 616,645 0-619,74-4 0,20 1 0,79 4 226,118-3 1,-107-5 279,975 2 310,-843-2-674,-208 0-86,21-1 81,0 2 0,92 14 0,-133-14-137,1 1 0,0 0 0,0 0 0,-1 0 0,1 1 0,-1 0 0,9 5 0,-14-7 0,-1-1 0,1 0 0,-1 1 0,0-1 0,1 1 0,-1 0 0,1-1 0,-1 1 0,0-1 0,1 1 0,-1 0 0,0-1 0,0 1 0,1-1 0,-1 1 0,0 0 0,0 0 0,0-1 0,0 1 0,0 0 0,0-1 0,0 1 0,0 0 0,0-1 0,0 1 0,0 0 0,-1-1 0,1 1 0,0 0 0,0-1 0,-1 1 0,1-1 0,0 1 0,-1 0 0,1-1 0,0 1 0,-1-1 0,1 1 0,-1-1 0,1 1 0,-1-1 0,1 0 0,-1 1 0,0-1 0,1 1 0,-1-1 0,1 0 0,-2 1 0,-21 12 0,-1 0 0,0-2 0,-1 0 0,0-2 0,-41 10 0,43-12 0,-113 28 0,-2-6 0,-211 18 0,-267-17 0,891-33 0,1200-3-1168,-938 6 344,-471 0 714,1253-12-1893,1-66 184,-247-70 787,-5-45 822,-83 14 305,6 35-136,-111 67-951,1075 42-1,-1855 40 986,-87-2 234,-54 0 498,-367 3 217,300-6-932,-392 2-61,-249-1-156,-339-3-9,-331-14-603,-255-20-164,-104-13 0,78-22 0,228-10 0,342 2 6,400 15 182,405 26 638,296 30 157,76 8 0,236 15 0,188 11 163,2132 70 1171,-2011-78-1195,669 13 888,409 14 172,-1422-30-216,-223-13-644,45 11 1,-59-7-172,-11-1 20,-5-2-129,0-1 0,0-1 0,0 1 0,0-1 0,0 0-1,0 0 1,-6 0 0,-170 16 832,-1511 8 4600,1652-26-4796,50-2-460,76-2-201,-86 5-34,227-9 0,123 0-164,100 2-566,1007-1-1383,-301 4 1065,-827-3 497,-266 5 473,-14 1 63,-1-2 0,0-1 0,73-17 0,-103 13 36,-18 7-18,1 1 0,-1 0-1,0 0 1,0 0 0,0 0 0,0 0 0,0-1-1,0 1 1,0 0 0,0 0 0,0 0 0,0-1-1,0 1 1,0 0 0,0 0 0,0 0 0,0-1-1,0 1 1,0 0 0,0 0 0,0 0 0,0 0 0,0-1-1,0 1 1,0 0 0,0 0 0,0 0 0,0 0-1,0-1 1,0 1 0,-1 0 0,1 0 0,0 0-1,0 0 1,0 0 0,0-1 0,0 1 0,0 0-1,-1 0 1,1 0 0,0 0 0,0 0 0,0 0 0,0 0-1,-1 0 1,1 0 0,0 0 0,0-1 0,0 1-1,-1 0 1,-10-3 135,0 1-1,0-1 0,-1 2 1,-17-1-1,-757-15 346,305 14 319,-1073-71-1540,1391 64 517,-305-20-145,126 2 316,132 4 50,155 11 0,54 13 0,1 0 0,0 0 0,0 0 0,-1 0 0,1 0 0,0 0 0,-1 0 0,1 0 0,0 0 0,-1 0 0,1 0 0,0 0 0,0 0 0,-1 0 0,1 0 0,0 0 0,0-1 0,-1 1 0,1 0 0,0 0 0,0 0 0,-1 0 0,1-1 0,0 1 0,0 0 0,0 0 0,-1-1 0,1 1 0,0 0 0,0 0 0,0-1 0,0 1 0,0 0 0,-1 0 0,1-1 0,0 1 0,0 0 0,0-1 0,0 1 0,0 0 0,0 0 0,0-1 0,0 1 0,0 0 0,0-1 0,0 1 0,0 0 0,0-1 0,0 1 0,1 0 0,-1 0 0,0-1 0,0 1 0,0 0 0,0 0 0,0-1 0,1 1 0,-1 0 0,11-4 0,-1 0 0,1 1 0,0 1 0,0 0 0,20-1 0,193-13 0,117-6-87,1937-51-376,0 71 52,-1619 5-150,-475-2 262,-176-1 263,-12 0 11,-37 0 2,-324 1 32,-168-1-173,-249 0-655,-203-1-58,-976-13-438,6-41 205,1376 23 1581,219 0-347,322 28-124,-52-14 0,76 12 0,13-1 0,7 5 0,-1 0 0,1 0 0,-1 0 0,1 1 0,0 0 0,0 0 0,7 0 0,187-13 0,124 6 0,126 4 164,113 4 548,5100 6-3,-5499-5-709,-147 2 21,-43 0 122,-1262 71 2713,-21-42-2394,-386-20-1778,1614-13 1262,165 0 65,146 0-11,341-1-9,1467 3-132,-12 61-93,-1661-39-140,-118 2 444,-233-25 18,-1 2 0,-1 0 0,1 0-1,0 2 1,0-1 0,-1 1 0,21 11-1,-32-15-77,-1 1-1,1 0 0,0-1 0,0 1 0,-1 0 1,1-1-1,0 1 0,-1 0 0,1 0 0,-1 0 1,1-1-1,-1 1 0,0 0 0,1 0 0,-1 0 1,0 0-1,1 0 0,-1 0 0,0 0 1,0 0-1,0 0 0,0 0 0,0 0 0,0 0 1,0 0-1,0 0 0,-1 1 0,0 1 13,0-1-1,-1 1 1,1-1-1,-1 1 0,0-1 1,1 1-1,-1-1 1,0 0-1,0 0 1,-1 0-1,-3 3 1,-14 8 147,-1-1 0,0-1 0,-1-1-1,-43 14 1,-215 54 565,-91-5-158,-463 31 1,-373-50-1281,1104-53 704,88-2 0,52 0 0,149-2 0,118-1 0,1842-1 1042,-820 4-537,-1417 3-447,27 0 250,0-2 0,-110-14 1,167 12-216,0 1 0,0-1 0,1 0 1,-1 0-1,1-1 0,-1 1 0,1-2 1,0 1-1,0-1 0,-9-6 0,14 9-76,0-1 0,0 1 0,0 0 0,0 0 0,1 0 0,-1 0 0,0-1 0,1 1 0,-1 0-1,0-1 1,1 1 0,0 0 0,-1-1 0,1 1 0,0-1 0,0 1 0,0-1 0,-1 1 0,2-1 0,-1-1 0,1 0-14,0 0 1,0 1-1,0-1 1,0 0 0,1 1-1,-1-1 1,1 1 0,0 0-1,-1-1 1,1 1-1,0 0 1,1 0 0,3-3-1,18-12-3,1 1 0,0 1 0,1 2 0,30-12 0,55-30 0,-99 48 0,-1 0 0,0-1 0,-1 0 0,1-1 0,-2 0 0,17-19 0,-24 25 0,0 1 0,0-1 0,0 0 0,0 0 0,0 0 0,-1 0 0,1 0 0,-1 0 0,0 0 0,0 0 0,0-1 0,-1 1 0,1 0 0,-1-1 0,1 1 0,-1-1 0,-1-3 0,0 4 0,0-1 0,0 1 0,-1 0 0,1 0 0,-1 0 0,0 0 0,0 0 0,0 1 0,-1-1 0,1 0 0,0 1 0,-1 0 0,0-1 0,0 1 0,1 0 0,-1 1 0,0-1 0,-7-2 0,-10-6 0,-1 2 0,-1 0 0,1 2 0,-43-8 0,-102-6 0,144 18 0,-999-21 0,974 25 0,-65 13 0,31-3 0,-406 22 0,-46-22-164,-331-4-655,-337-3-164,-3886-4-2949,4341-8 2949,535 6 591,-240-16-1182,437 13 1090,50 1 43,163-2-144,126 2 479,4287-1 3858,-2312 7-2443,-1874-3-347,-410 4 126,-48 6-360,29-10-683,-479 132 2534,389-105-2579,76-17 0,17-10 0,0 1 0,0-1 0,0 0 0,0 0 0,0 1 0,0-1 0,0 0 0,0 1 0,0-1 0,0 0 0,0 1 0,0-1 0,0 0 0,0 0 0,1 1 0,-1-1 0,0 0 0,0 0 0,0 1 0,0-1 0,1 0 0,-1 0 0,0 1 0,0-1 0,1 0 0,-1 0 0,0 0 0,0 0 0,1 0 0,-1 1 0,0-1 0,1 0 0,-1 0 0,0 0 0,0 0 0,1 0 0,-1 0 0,0 0 0,1 0 0,-1 0 0,1 0 0,21 4 0,1-1 0,39 1 0,188 1 0,117-3-164,106-3-655,97 0-58,3440-5-4432,-4008 6 5306,330-5-574,-245-6 488,-86 11 88,1 0 0,-1 0 1,0 0-1,0 0 0,0 0 1,0 0-1,0-1 0,0 1 1,0 0-1,0-1 0,0 1 1,0-1-1,0 1 0,-1-1 1,1 1-1,0-1 0,0 1 1,0-1-1,0 0 0,-1 0 1,1 1-1,0-1 0,-1 0 1,1 0-1,-1 0 0,1 0 1,-1 0-1,1 0 0,-1-1 1,-1 0 0,0 1 1,0-1-1,0 1 1,-1-1-1,1 1 1,-1-1-1,1 1 1,-1 0-1,0 0 1,1-1-1,-1 1 1,0 0-1,0 1 1,0-1-1,0 0 1,-2 0-1,-72-23-3,-203-28 3,-150-3-18,-200-17-53,-277-26-111,-276-38-583,-1293-144-727,-314-37-679,1863 201 1188,279 25 122,295 25 662,339 63 255,1 0 0,0-1 0,-19-9 0,31 13-52,-1 0 1,1 0-1,-1 0 0,1-1 0,0 1 1,-1 0-1,1 0 0,-1 0 0,1 0 1,0 0-1,-1-1 0,1 1 1,0 0-1,-1 0 0,1 0 0,0-1 1,-1 1-1,1 0 0,0-1 0,-1 1 1,1 0-1,0-1 0,0 1 0,0 0 1,-1-1-1,1 1 0,0 0 0,0-1 1,0 1-1,0-1 0,0 1 0,0 0 1,0-1-1,0 1 0,-1-1 0,2 1 1,-1-1-1,0 1 0,0 0 1,0-1-1,0 1 0,0-1 0,0 1 1,0 0-1,0-1 0,1 1 0,-1 0 1,0-1-1,0 1 0,0 0 0,1-1 1,-1 1-1,0 0 0,1-1 0,-1 1 1,0 0-1,0 0 0,1-1 0,0 1 1,19-6 17,0 1-1,0 1 1,0 1 0,1 1-1,28 0 1,271-7-22,122 8 164,1318 12 2416,1038 2 445,-3034-13-1762,-180-1-1206,-241 1-51,-253 0-169,-253 0-656,-211-2-164,-94-13 0,67-17 0,204-16 0,289-14 0,314-3 11,542 58 818,1-1 1,-1-3 0,-69-25-1,101 22 217,20 14-58,-1-1 1,1 1-1,0 0 1,0-1-1,-1 1 0,1-1 1,0 1-1,0-1 1,0 1-1,-1 0 0,1-1 1,0 1-1,0-1 1,0 1-1,0-1 1,0 1-1,0-1 0,0 1 1,0-1-1,0 1 1,0-1-1,0 1 0,1-1 1,-1 1-1,0-1 1,0 1-1,1-1 1,1-1 28,1-1 1,0 1 0,-1 0 0,1 0-1,0 0 1,1 0 0,-1 0 0,0 1-1,0 0 1,1-1 0,-1 1 0,6-1-1,55-11 451,125-10 0,244 0 444,158 10 40,145 8 2,136 4-202,1394 8-1892,680-1-1035,-3737-6 2334,-50 0 302,-252 0-404,-175 0-256,-62 0-27,75 0-495,198 0 348,260-1 308,264-6 48,258-1 0,230 3 20,44 3 29,12 0 46,331-10 1211,-199 12-1087,2670-7 2894,-1916 9-2443,-135-2-99,-72 0-634,-137 0-755,-153 3-1,-162 9 656,-179-2 217,-60-10-50,1 0 0,0 0 0,0 0 0,0 1-1,-1-1 1,1 0 0,0 0 0,0 0 0,0 0-1,-1 0 1,1 0 0,0 0 0,0 1-1,0-1 1,0 0 0,-1 0 0,1 0 0,0 0-1,0 0 1,0 1 0,0-1 0,0 0 0,0 0-1,-1 0 1,1 1 0,0-1 0,0 0 0,0 0-1,0 1 1,0-1 0,0 0 0,0 0-1,0 0 1,0 1 0,0-1 0,0 0 0,0 0-1,0 0 1,0 1 0,0-1 0,0 0 0,0 0-1,1 0 1,-1 1 0,0-1 0,0 0 0,0 0-1,0 0 1,0 1 0,0-1 0,1 0-1,-1 0 1,0 0 0,0 0 0,0 0 0,0 1-1,1-1 1,-1 0 0,-23 5 219,-1-1 1,-31 2-1,-233 7 458,-204-3-448,-213-4 179,-224-13-472,-184-32-759,-3342-445-3113,3795 360 2949,238 14 95,397 102 849,-1-1 0,2-1 0,-1-1 0,2-1 0,-1-1 0,-41-32 0,63 44 58,-1-1 1,1 0-1,0 0 0,-1 0 0,1-1 1,0 1-1,1 0 0,-1-1 0,0 1 1,1-1-1,-1 0 0,1 1 0,0-1 1,0 0-1,0 0 0,0 0 0,1 0 1,-1 0-1,1 0 0,0 0 0,-1 0 1,1 0-1,1 0 0,-1 0 0,0 0 1,1 0-1,-1 0 0,1 0 0,0 0 1,0 1-1,0-1 0,1 0 0,-1 0 1,1 1-1,-1-1 0,1 1 0,0-1 1,4-3-1,11-9 97,1 0 0,0 1 1,1 1-1,1 1 0,0 0 0,1 2 0,37-14 1,52-16 268,150-35 0,311-40 544,206 10-65,177 22-652,1370-19-1184,-14 85-1604,-1888 21 1894,-242 2 1066,-172-4-304,-14 0-40,-49 4-23,-221 6-17,-232-1 164,-234-2 633,-185-3-110,405-4-688,-1925-9-104,1727-22 8,210-15 2,450 37 25,0-3 0,0-2-1,-74-27 1,125 36 75,0 0 0,1 0 0,-1-1 1,1-1-1,0 1 0,0-2 0,0 1 0,0-1 0,1 0 1,0 0-1,0-1 0,1 0 0,0 0 0,0-1 0,-8-13 1,12 16 16,1 1 1,0 0-1,-1-1 1,2 1-1,-1-1 0,0 1 1,1-1-1,0 1 1,0-1-1,0 0 1,1 1-1,0-1 1,1-5-1,0 2 31,2 0 1,-1-1-1,1 1 0,0 0 0,0 1 0,1-1 1,0 1-1,8-8 0,11-10 59,2 1 0,1 1 1,1 1-1,0 2 0,49-26 0,21-7 34,160-61 0,217-41 673,95 11-103,6 25-1,942-71 1,-1054 173-283,-366 21 78,1 4 0,153 32 0,-150-15-247,-2 5 0,-1 3 0,179 90 0,-198-80-242,-2 4 1,-2 3-1,-2 3 1,116 109-1,-173-146 41,0 1 0,-1 1-1,-1 0 1,-1 1 0,0 1-1,11 23 1,-22-36-53,0 0 1,0 0-1,-1 0 0,1 0 0,-2 1 1,1-1-1,-1 0 0,0 1 0,-1-1 1,0 1-1,0-1 0,-1 1 0,0-1 1,0 0-1,0 1 0,-1-1 1,0 0-1,-1 0 0,1 0 0,-1 0 1,-1 0-1,-6 10 0,0-4-10,-1 0 0,-1 0 0,0-1 0,0 0 0,-1-1 0,0-1 0,-1 0 0,-18 10 0,-11 4 0,-1-3 0,-1-1 0,-64 19 0,-8-6 17,-127 18 0,-471 31 94,-10-49-51,313-26-60,90-16 87,288 8-32,0-1 0,0-2-1,0-2 1,1-1 0,-1-1-1,-40-17 1,64 20-53,0 0 1,1 0-1,0-1 0,0 0 1,0-1-1,0 0 0,1 0 1,1-1-1,-1 0 0,1-1 1,0 1-1,1-1 0,0 0 1,1-1-1,-1 0 0,2 0 1,0 0-1,0 0 0,0 0 1,2-1-1,-1 0 0,-1-19 1,1 0-3,2-1 1,2 1-1,0 0 1,2 0 0,1 0-1,11-40 1,5 2-85,52-125 0,-17 79-20,5 2 1,5 3-1,4 3 0,5 3 1,4 4-1,5 3 1,124-112-1,-69 86-13,5 6 1,5 7-1,5 6 1,240-120-1,-241 150 199,2 6 0,183-51 0,-222 86 102,2 5 0,0 5-1,201-12 1,-281 32-36,-1 1 0,1 2 0,-1 2-1,0 1 1,0 2 0,46 13 0,-44-1-137,-38-18-11,1 1 0,0-1 0,0 1 0,0 0 1,0-1-1,0 1 0,-1 0 0,1 0 0,0 0 0,-1-1 0,1 1 0,0 0 1,-1 0-1,1 0 0,-1 0 0,0 0 0,1 0 0,-1 0 0,1 2 0,-2-2 0,1 0 0,0 0 0,0 1 0,-1-1 0,1 0 0,-1 0 0,1 0 0,-1-1 0,1 1 0,-1 0 0,0 0 0,1 0 0,-1 0 0,0 0 0,0-1 0,0 1 0,0 0 0,1-1 0,-1 1 0,-2 0-1,-43 18 2,-4-8-1,-86 9 0,-190 3 0,-134-8-52,-1208-19-1190,1231-29 356,344 22 652,-133-33 0,199 37 211,0-1-1,0-1 0,0-2 0,2 0 0,-1-2 1,1-1-1,1-1 0,1-1 0,-31-27 0,43 32 24,0 0-1,1-1 1,1-1-1,0 1 0,1-2 1,0 1-1,1-1 1,0 0-1,1 0 1,1-1-1,0 0 0,1 0 1,1 0-1,0 0 1,1-1-1,1 1 0,1-1 1,1-22-1,3 2 1,1 0 0,2-1 0,2 2 0,1 0 0,27-63 0,-3 24-4,4 1 0,76-109 0,-32 70-6,5 3 0,5 5 0,132-117-1,-92 107 4,5 6 0,184-110 0,-209 151 7,3 4 0,2 6 0,3 5 0,237-68 0,-273 100 0,1 3 0,1 4 0,0 4 0,0 3 0,0 5 0,1 3 0,-1 4 0,120 23 0,-89-1 0,0 6 0,-2 4 0,-2 6 0,152 81 0,-66-13 0,261 195 0,-277-169 0,201 199 0,-270-222 0,-5 5 0,141 202 0,-193-237 124,57 116 1,-90-152 55,-3 1 0,-2 0 1,25 104-1,-40-128-115,0 1-1,-1 0 1,-2 0-1,-1 0 1,0 0 0,-3 0-1,0 0 1,-1 0-1,-2-1 1,-1 0 0,-1 0-1,-1 0 1,-16 31-1,4-18-62,-2-2 0,-1 0 0,-2-2 0,-2 0 1,-1-2-1,-1-1 0,-51 40 0,16-20-2,-3-3 0,-1-3 0,-3-3 0,-1-3 0,-114 44 0,160-74 6,0-1-1,0-1 1,-1-1 0,0-2 0,-47 3 0,63-8 5,0 0 0,-1-1 1,1 0-1,0-1 0,0 0 0,1-1 0,-1 0 1,0-1-1,1-1 0,0 0 0,0 0 1,0-1-1,1 0 0,-18-14 0,21 13-8,-1 1-1,1-1 0,1-1 0,-1 1 1,1-1-1,1 0 0,0-1 1,0 1-1,0-1 0,1 0 0,0 0 1,1 0-1,0-1 0,0 1 0,1-1 1,1 0-1,-1 0 0,1-9 1,2-3-4,0 1 1,1 0 0,2 0-1,0 0 1,1 1 0,1-1-1,16-34 1,-3 11-26,3 2 0,1 1 0,2 0-1,2 2 1,52-59 0,-33 50-60,2 2-1,1 2 1,89-60 0,-44 45-15,3 5 1,2 3-1,2 5 1,189-58-1,-124 57 74,2 8 0,1 7 0,2 7-1,1 8 1,0 7 0,211 16 0,-233 6 3,-1 7 0,-1 6-1,-1 6 1,-1 7 0,-2 7 0,-3 5 0,185 94 0,-255-107 21,80 57 0,-121-73 2,-2 2 1,0 1 0,-1 1-1,38 47 1,-54-58 0,-1 0 0,0 0 0,-1 1 0,-1 1 0,0-1 0,-1 1 0,-1 1 0,0-1 0,-1 1 0,-1 0 0,0 0 0,-2 1 0,0-1 0,0 19 0,-4-15 0,0 0 0,-2 0 0,0-1 0,-1 0 0,-1 0 0,-1 0 0,-1 0 0,0-1 0,-2-1 0,0 0 0,-23 32 0,-8 1 26,-2 0 0,-2-3 0,-2-2 0,-2-2 0,-2-2 0,-67 42 0,-10-5 38,-238 109 0,126-88-68,-371 103 0,-262 2 121,631-152 314,218-47-404,1 0 0,0 1 0,-22 11 0,44-18-27,0 0 0,1 0 0,-1 1 0,0-1 0,1 0 0,-1 0 0,0 1 0,1-1 0,-1 0 0,1 1 0,-1-1 0,1 1 0,-1-1 0,0 0 0,1 1 0,0 0 0,-1-1 0,1 1 0,-1-1 0,1 1 0,0-1 0,-1 1 0,1 0 0,0-1 0,-1 1 0,1 0 0,0-1 0,0 1 0,0 0 0,0-1 0,0 1 0,0 0 0,0 0 0,0-1 0,0 1 0,0 0 0,0-1 0,0 1 0,0 0 0,1-1 0,-1 1 0,0 0 0,0-1 0,1 1 0,-1 0 0,0-1 0,1 1 0,-1-1 0,1 1 0,-1-1 0,1 1 0,-1-1 0,1 1 0,-1-1 0,1 1 0,0-1 0,-1 0 0,1 1 0,-1-1 0,1 0 0,1 1 0,13 8 35,1 0 0,0 0 0,0-2 0,24 9 0,90 24 370,35 0-123,2-6-1,196 12 0,347-19 1607,-566-27-1888,-85 5 0,-68 0 0,-31 3 0,-239 22 0,-324-8 0,593-22 0,-90-3 0,90 2 0,1-1 0,-1 1 0,1-2 0,0 1 0,0-1 0,0 0 0,-13-7 0,20 9 0,0 0 0,0 0 0,0 0 0,0 0 0,0 0 0,1-1 0,-1 1 0,0 0 0,1-1 0,-1 0 0,1 1 0,0-1 0,-1 0 0,1 1 0,0-1 0,0 0 0,0 0 0,0 0 0,0 0 0,1 0 0,-1 0 0,0 0 0,1 0 0,0-1 0,-1 1 0,1 0 0,0 0 0,0 0 0,0 0 0,1-1 0,-1 1 0,0 0 0,1 0 0,-1 0 0,1 0 0,0 0 0,0 0 0,0 0 0,0 0 0,2-2 0,3-5 0,1 1 0,0 0 0,0 0 0,1 0 0,0 1 0,0 1 0,12-8 0,25-14 0,1 3 0,1 1 0,1 3 0,1 1 0,72-17 0,269-46 0,-389 83 0,390-60 0,137-26 0,-510 82 0,71-18 0,-85 21 0,0 0 0,0 0 0,0-1 0,-1 0 0,1 1 0,-1-2 0,1 1 0,-1 0 0,1-1 0,-1 1 0,0-1 0,0 0 0,0 0 0,-1 0 0,1 0 0,2-5 0,-5 7 0,0-1 0,1 0 0,-1 1 0,0-1 0,0 1 0,0-1 0,0 0 0,0 1 0,-1-1 0,1 1 0,0-1 0,-1 1 0,1-1 0,-1 0 0,0 1 0,1 0 0,-1-1 0,0 1 0,0-1 0,0 1 0,0 0 0,0 0 0,0 0 0,0-1 0,0 1 0,-1 0 0,1 0 0,0 1 0,-3-3 0,-9-5 0,0 0 0,0 1 0,0 0 0,-1 1 0,-29-9 0,-85-15 0,-28 3 0,-275-10 0,-166 36 0,452 3 0,-641 4 0,776-6 0,-1 0 0,1-1 0,-1-1 0,1 1 0,0-2 0,0 1 0,0-1 0,0-1 0,0 0 0,1 0 0,0-1 0,0-1 0,0 1 0,0-1 0,-11-11 0,10 7 0,0-1 0,1-1 0,0 1 0,1-1 0,0-1 0,1 1 0,0-1 0,1-1 0,1 1 0,-6-24 0,7 25 0,1 0 0,0 0 0,1 0 0,1 0 0,0 0 0,1-19 0,0 27 0,0 1 0,1-1 0,0 1 0,0-1 0,0 1 0,0-1 0,1 1 0,-1 0 0,1 0 0,0 0 0,0-1 0,0 2 0,0-1 0,0 0 0,1 0 0,-1 1 0,1-1 0,0 1 0,0 0 0,0 0 0,0 0 0,0 0 0,0 0 0,0 1 0,1 0 0,3-2 0,54-14 0,-39 12 0,0-1 0,21-10 0,-13 1 0,1 2 0,0 1 0,1 1 0,0 2 0,1 1 0,0 1 0,0 2 0,35-1 0,240 29 0,-50-2 0,650-17 0,-465-7 0,-184-17 0,-23-1 0,-182 16 0,0-3 0,0-2 0,-1-3 0,90-33 0,-20 7 0,181-37 0,-256 61 0,-1-3 0,0-1 0,45-27 0,-59 28 0,1 1 0,0 2 0,1 1 0,1 1 0,0 2 0,65-10 0,-47 17 0,0 2 0,1 3 0,-1 2 0,0 2 0,104 25 0,-92-15 0,-1-4 0,83 5 0,130-9 0,-79-4 0,-188-2 0,-1-1 0,1 1 0,-1 1 0,1 0 0,-1 0 0,0 1 0,0 0 0,15 7 0,-21-8 0,-1 1 0,1-1 0,0 1 0,0 0 0,-1 0 0,0 1 0,0-1 0,0 1 0,0-1 0,0 1 0,-1 0 0,1 0 0,-1 0 0,0 1 0,-1-1 0,1 0 0,-1 1 0,1-1 0,-1 1 0,-1-1 0,2 9 0,7 86 0,1-17 0,-4 0 0,-7 131 0,1-205 0,-1 1 0,0-1 0,0 0 0,-1 0 0,0-1 0,-1 1 0,0 0 0,0-1 0,0 1 0,-1-1 0,0 0 0,-1 0 0,1 0 0,-1-1 0,-1 0 0,1 0 0,-1 0 0,0-1 0,0 1 0,-1-1 0,0-1 0,1 1 0,-2-1 0,1-1 0,0 1 0,-1-1 0,1 0 0,-1-1 0,0 0 0,-15 2 0,-28 1 0,0-3 0,-1-2 0,-54-7 0,-34-1 0,-89 8 0,202-3 0,26 3 0,1 0 0,0 0 0,0 0 0,0 0 0,0 0 0,0 0 0,-1-1 0,1 1 0,0 0 0,0 0 0,0 0 0,0 0 0,0 0 0,0-1 0,0 1 0,0 0 0,-1 0 0,1 0 0,0 0 0,0-1 0,0 1 0,0 0 0,0 0 0,0 0 0,0-1 0,0 1 0,0 0 0,0 0 0,0 0 0,0 0 0,0-1 0,0 1 0,0 0 0,1 0 0,-1 0 0,0-1 0,0 1 0,0 0 0,0 0 0,0 0 0,0 0 0,0 0 0,0-1 0,1 1 0,-1 0 0,0 0 0,0 0 0,0 0 0,0 0 0,0 0 0,1 0 0,-1-1 0,0 1 0,0 0 0,44-20 0,5 0 0,-2-2 0,0-2 0,-2-2 0,0-2 0,52-44 0,-32 17 0,-2-2 0,85-102 0,-137 147 0,-1-1 0,0 0 0,0 0 0,-1-1 0,-1 0 0,11-28 0,-32 55 0,-8 17 0,1 0 0,2 2 0,2 0 0,-22 57 0,-38 149 0,74-230 0,-126 488 0,126-483 0,0-5 0,0 1 0,0-1 0,1 1 0,0-1 0,0 1 0,1-1 0,0 1 0,1 0 0,0-1 0,0 1 0,3 8 0,-4-16 0,1 0 0,-1 0 0,1 0 0,-1 0 0,1 0 0,-1 0 0,1 0 0,-1 0 0,1 0 0,0 0 0,-1 0 0,1-1 0,0 1 0,0 0 0,0-1 0,-1 1 0,1 0 0,0-1 0,0 1 0,0-1 0,0 1 0,0-1 0,0 0 0,0 1 0,0-1 0,1 0 0,-1 0 0,0 0 0,0 0 0,0 0 0,0 0 0,0 0 0,0 0 0,0 0 0,0 0 0,0-1 0,0 1 0,2-1 0,3-2 0,0 0 0,0 0 0,0-1 0,-1 0 0,9-8 0,11-11 0,-2-2 0,0 0 0,-2-2 0,0 0 0,-2-1 0,26-53 0,-5-1 0,38-118 0,38-233 0,-45 143 0,-52 238 0,-19 52 0,0 0 0,0 0 0,0-1 0,0 1 0,0 0 0,1 0 0,-1 0 0,0-1 0,0 1 0,0 0 0,0 0 0,0 0 0,0 0 0,1 0 0,-1-1 0,0 1 0,0 0 0,0 0 0,0 0 0,1 0 0,-1 0 0,0 0 0,0 0 0,0 0 0,1-1 0,-1 1 0,0 0 0,0 0 0,0 0 0,1 0 0,-1 0 0,0 0 0,0 0 0,0 0 0,1 0 0,-1 0 0,0 1 0,0-1 0,1 0 0,-1 0 0,0 0 0,0 0 0,0 0 0,0 0 0,1 0 0,-1 0 0,0 1 0,0-1 0,0 0 0,0 0 0,1 0 0,-1 0 0,0 0 0,0 1 0,7 29 0,3 100 0,-11 182 0,-2-178 0,-3 147 0,4-961 0,3 320 0,0 469 0,-5 221 0,0-268 0,-3 0 0,-3-1 0,-22 78 0,0-49 0,30-84 0,-1-1 0,0 1 0,0-1 0,0 0 0,0 0 0,-1 0 0,0 0 0,0-1 0,0 1 0,-1-1 0,-8 6 0,12-9 0,-1-1 0,1 1 0,-1-1 0,1 1 0,0-1 0,-1 0 0,1 0 0,-1 1 0,1-1 0,-1 0 0,1-1 0,0 1 0,-1 0 0,1 0 0,-1 0 0,1-1 0,0 1 0,-1-1 0,1 1 0,0-1 0,-1 0 0,1 1 0,0-1 0,0 0 0,-1 0 0,1 0 0,0 0 0,0 0 0,0 0 0,0 0 0,0 0 0,-1-3 0,-12-13 0,1-1 0,1-1 0,0 0 0,1-1 0,-9-25 0,-42-122 0,40 104 0,-17-57 0,17 49 0,-3 1 0,-38-74 0,60 138 0,-1 0 0,1 0 0,-1 1 0,0-1 0,-1 1 0,1 0 0,-1 0 0,0 0 0,0 1 0,0 0 0,-1 0 0,-11-6 0,14 9 0,0 0 0,0 0 0,0 0 0,0 1 0,0-1 0,0 1 0,-1 0 0,1 0 0,0 0 0,0 0 0,0 0 0,-1 1 0,1 0 0,0-1 0,0 1 0,0 0 0,0 1 0,0-1 0,0 0 0,1 1 0,-1 0 0,0-1 0,1 1 0,-1 0 0,1 1 0,-1-1 0,1 0 0,-3 5 0,-12 14 0,2 1 0,0 1 0,1 0 0,1 0 0,2 2 0,-11 29 0,-43 158 0,59-191 0,3-13 0,0 1 0,1-1 0,0 1 0,0 0 0,1-1 0,0 1 0,0 0 0,1 0 0,0 0 0,1 0 0,2 12 0,-3-21 0,0 1 0,0-1 0,0 1 0,0-1 0,1 1 0,-1-1 0,0 0 0,0 1 0,0-1 0,1 0 0,-1 1 0,0-1 0,1 0 0,-1 1 0,0-1 0,1 0 0,-1 1 0,0-1 0,1 0 0,-1 0 0,0 1 0,1-1 0,-1 0 0,1 0 0,-1 0 0,1 0 0,-1 1 0,0-1 0,1 0 0,-1 0 0,1 0 0,-1 0 0,1 0 0,-1 0 0,1 0 0,-1 0 0,0-1 0,1 1 0,-1 0 0,1 0 0,-1 0 0,1 0 0,-1-1 0,0 1 0,1 0 0,-1 0 0,0-1 0,1 1 0,-1 0 0,0 0 0,1-1 0,-1 1 0,1-1 0,19-23 0,-17 19 0,7-10 0,1 1 0,1 0 0,0 1 0,17-14 0,-20 23 0,-10 10 0,-11 10 0,0-2 0,-1 1 0,0-1 0,-1-1 0,-1-1 0,-28 20 0,3-3 0,-56 46 0,-510 383 0,579-438 0,5-3 0,-1 0 0,-1-2 0,0 0 0,-1-2 0,-1 0 0,-26 8 0,50-20 0,0 0 0,1-1 0,-1 1 0,0-1 0,1 1 0,-1-1 0,0 0 0,0 0 0,1 1 0,-1-1 0,0 0 0,0-1 0,0 1 0,1 0 0,-1 0 0,0-1 0,1 1 0,-1-1 0,0 0 0,1 1 0,-1-1 0,1 0 0,-1 0 0,1 0 0,-3-2 0,3 1 0,0-1 0,0 1 0,0-1 0,1 1 0,-1-1 0,1 1 0,0-1 0,-1 1 0,1-1 0,0 0 0,1 1 0,-1-1 0,0 1 0,1-1 0,-1 0 0,3-3 0,8-27 0,2 1 0,1 1 0,1 0 0,2 1 0,23-31 0,42-59 0,169-191 0,138-73 0,-346 344 0,1 3 0,60-38 0,-79 62 0,-18 13 0,-37 30 0,-41 20 0,-2-2 0,-2-4 0,-100 43 0,40-30 0,-162 44 0,275-94 0,-189 50 0,170-48 0,0-2 0,0-2 0,-44 0 0,80-5 0,-1 0 0,1 0 0,-1-1 0,1 0 0,-1 0 0,-8-4 0,13 5 0,0 0 0,1 0 0,-1 0 0,0-1 0,1 1 0,-1 0 0,0 0 0,1-1 0,-1 1 0,1-1 0,-1 1 0,0-1 0,1 1 0,-1-1 0,1 1 0,-1-1 0,1 1 0,0-1 0,-1 0 0,1 1 0,0-1 0,-1 0 0,1 1 0,0-1 0,0 0 0,-1 1 0,1-1 0,0 0 0,0 1 0,0-1 0,0 0 0,0 0 0,0 1 0,0-1 0,0 0 0,0 1 0,1-1 0,-1 0 0,0 0 0,0 1 0,1-1 0,-1 0 0,0 1 0,1-1 0,0 0 0,6-5 0,-5 16 0,-3-5 0,0 0 0,0-1 0,0 1 0,0 0 0,-1-1 0,-4 9 0,-13 19 0,-2 0 0,-1-2 0,-2-1 0,-1-1 0,-1 0 0,-1-2 0,-50 36 0,-237 142 0,236-157 0,40-23 0,-42 24 0,74-44 0,0-2 0,-1 1 0,1-1 0,-1 0 0,1 0 0,-1 0 0,0-1 0,1 0 0,-1-1 0,-10 0 0,16 0 0,-1 0 0,1 0 0,0-1 0,-1 1 0,1 0 0,-1-1 0,1 1 0,-1-1 0,1 0 0,0 1 0,-1-1 0,1 0 0,0 0 0,0 0 0,0 0 0,0 0 0,-1 0 0,1 0 0,1 0 0,-1 0 0,0-1 0,0 1 0,0 0 0,1-1 0,-1 1 0,0 0 0,0-3 0,0 0 0,1 0 0,-1-1 0,1 1 0,0-1 0,0 1 0,0 0 0,0-1 0,3-7 0,1-4 0,1 1 0,0 0 0,2 1 0,-1-1 0,2 1 0,0 1 0,1-1 0,0 1 0,15-16 0,18-16 0,52-43 0,-88 82 0,82-66 0,2 3 0,122-69 0,-186 122 0,47-26 0,-67 40 0,-1-1 0,0 1 0,0 1 0,1-1 0,-1 1 0,1 0 0,-1 0 0,1 0 0,0 1 0,-1 0 0,9 1 0,-11-1 0,0 1 0,0 0 0,0 0 0,0 0 0,-1 1 0,1-1 0,0 1 0,-1-1 0,0 1 0,1 0 0,-1 0 0,0 0 0,0 0 0,1 0 0,-2 1 0,1-1 0,0 1 0,0-1 0,-1 1 0,0 0 0,1-1 0,0 6 0,2 3 0,-1 2 0,0-1 0,-1 0 0,2 22 0,-2 35 0,-3 1 0,-3-1 0,-24 130 0,1-78 0,-56 157 0,72-246 0,5-13 0,-1 1 0,-16 31 0,31-78 0,109-260 0,210-375 0,-311 634 0,3-10 0,2 1 0,52-69 0,-72 104 0,1 0 0,-1 0 0,1 1 0,0-1 0,0 0 0,0 1 0,0-1 0,0 1 0,0-1 0,0 1 0,0 0 0,1 0 0,-1 0 0,0 0 0,1 0 0,-1 1 0,3-1 0,-4 1 0,1 1 0,-1-1 0,0 1 0,0 0 0,0-1 0,0 1 0,0 0 0,0 0 0,0 0 0,0 0 0,0 0 0,0 0 0,-1 0 0,1 0 0,0 0 0,0 0 0,-1 0 0,1 0 0,-1 1 0,1-1 0,-1 0 0,0 0 0,0 1 0,1-1 0,-1 0 0,0 1 0,0-1 0,0 0 0,0 1 0,0-1 0,-1 3 0,0 15 0,0 1 0,-1-1 0,-1 0 0,-1 0 0,-1 0 0,-1 0 0,-8 21 0,-10 13 0,-33 58 0,-92 127 0,145-232 0,0 0 0,-1-1 0,1 1 0,-1-1 0,0 1 0,0-2 0,0 1 0,-1 0 0,0-1 0,0 0 0,0-1 0,0 1 0,-12 3 0,16-6 0,-1-1 0,0 1 0,0-1 0,0 0 0,0 0 0,1 0 0,-1-1 0,0 1 0,0-1 0,0 1 0,1-1 0,-1 0 0,0 0 0,-3-2 0,1 0 0,-1-1 0,1 0 0,0 0 0,0 0 0,0 0 0,1-1 0,-1 0 0,-3-5 0,-17-29 0,1 0 0,2-1 0,1-1 0,-26-81 0,-6-9 0,-224-441 0,244 507 0,-68-99 0,75 135 0,25 29 0,1 0 0,0 0 0,0 0 0,0 0 0,0 0 0,-1 0 0,1 0 0,0 0 0,0 0 0,0 0 0,-1 0 0,1 0 0,0 0 0,0 0 0,0 0 0,0 0 0,-1 0 0,1 0 0,0 0 0,0 0 0,0 0 0,0 0 0,-1 0 0,1 1 0,0-1 0,0 0 0,0 0 0,0 0 0,0 0 0,-1 0 0,1 0 0,0 1 0,0-1 0,0 0 0,0 0 0,0 0 0,0 0 0,0 1 0,0-1 0,0 0 0,0 0 0,0 0 0,0 0 0,-1 1 0,1-1 0,0 22 0,36 165 0,-3-23 0,-26-117 0,-2 1 0,-2 0 0,-3 1 0,-1-1 0,-2 0 0,-13 61 0,10-84 0,-1-1 0,-1 1 0,-1-2 0,-1 1 0,-1-1 0,-1-1 0,-1 0 0,-1 0 0,-1-2 0,-1 0 0,-1 0 0,0-2 0,-31 26 0,35-34 0,0 0 0,0-1 0,-1 0 0,0-1 0,-1-1 0,0 0 0,0-1 0,-24 7 0,34-12 0,1 0 0,0-1 0,0 1 0,-1-1 0,1 1 0,0-1 0,-1-1 0,1 1 0,0-1 0,0 1 0,-1-1 0,1 0 0,0-1 0,0 1 0,0-1 0,0 0 0,0 0 0,1 0 0,-1 0 0,0 0 0,1-1 0,0 0 0,-1 0 0,1 0 0,0 0 0,1 0 0,-1-1 0,1 1 0,-1-1 0,1 0 0,0 1 0,0-1 0,1 0 0,-1 0 0,1 0 0,-2-8 0,-4-19 0,0 0 0,2-1 0,2 0 0,0 0 0,3 0 0,0 0 0,2 0 0,1 0 0,11-43 0,-2 28 0,1 0 0,3 1 0,1 1 0,3 1 0,35-60 0,-6 23 0,-42 58 0,-7 23 0,0 0 0,0-1 0,0 1 0,0-1 0,0 1 0,-1 0 0,1-1 0,0 1 0,0-1 0,0 1 0,-1 0 0,1-1 0,0 1 0,0 0 0,-1-1 0,1 1 0,0 0 0,-1-1 0,1 1 0,0 0 0,-1 0 0,1-1 0,0 1 0,-1 0 0,1 0 0,-1 0 0,1 0 0,-1-1 0,1 1 0,0 0 0,-1 0 0,1 0 0,-1 0 0,-8 1 0,0 0 0,0 1 0,0 0 0,1 1 0,0 0 0,-1 0 0,-11 7 0,-259 129 0,-39 19 0,185-106 0,-2-5 0,-3-6 0,0-7 0,-3-5 0,0-7 0,-1-6 0,-272-4 0,399-12 0,-1-1 0,1 0 0,0-1 0,-25-6 0,39 8 0,1 0 0,-1 0 0,0-1 0,1 1 0,-1 0 0,0-1 0,1 1 0,-1 0 0,0-1 0,1 1 0,-1-1 0,0 1 0,1 0 0,-1-1 0,1 0 0,-1 1 0,1-1 0,-1 1 0,1-1 0,0 0 0,-1 1 0,1-1 0,0 0 0,-1 1 0,1-1 0,0 0 0,0 1 0,0-1 0,0 0 0,0 0 0,0 1 0,0-1 0,0 0 0,0 0 0,0 1 0,0-1 0,0 0 0,0 0 0,0 1 0,1-1 0,-1 0 0,0 1 0,1-1 0,-1 0 0,0 1 0,1-1 0,-1 1 0,1-1 0,-1 0 0,1 1 0,-1-1 0,1 1 0,-1-1 0,1 1 0,0 0 0,-1-1 0,2 0 0,8-6 0,1 0 0,0 0 0,0 1 0,0 1 0,1 0 0,12-4 0,97-28 0,187-32 0,-300 68 0,455-78-463,2 20-1,606 0 1,-1064 59 463,62 0 0,96 10 0,-163-10 0,0 0 0,0 1 0,0-1 0,0 0 0,-1 1 0,1-1 0,0 1 0,0 0 1,0 0-1,-1 0 0,1 0 0,0 0 0,2 2 0,-3-2 0,-1-1 0,0 1 0,0-1 0,0 1 0,0-1 0,1 1 0,-1-1 0,0 1 0,0 0 0,0-1 0,0 1 0,0-1 0,0 1 0,0-1 0,-1 1 0,1-1 0,0 1 0,0 0 1,0-1-1,0 1 0,-1-1 0,1 1 0,0-1 0,-1 1 0,1-1 0,0 0 0,-1 1 0,1-1 0,0 1 0,-2 0 0,-8 7 40,0 0 1,0-1-1,-21 12 1,-150 74 646,-102 44-397,-1803 822-2424,1848-855 2012,-803 387-1117,1034-488 1239,-40 22 0,1 1 0,1 3 0,-65 53 0,103-76-7,0 1 0,1 0 0,-1 0 1,1 1-1,-7 11 0,12-17 14,0 0-1,0 0 1,0 0-1,0 0 1,1-1 0,-1 1-1,0 0 1,1 0-1,0 1 1,-1-1 0,1 0-1,0 0 1,0 0 0,0 0-1,0 0 1,1 0-1,-1 0 1,0 0 0,1 0-1,0 0 1,-1 0-1,1 0 1,0 0 0,0 0-1,0-1 1,0 1-1,0 0 1,0-1 0,1 1-1,1 2 1,5 1 75,0 1 0,1-2 0,-1 1-1,1-1 1,0 0 0,0-1 0,0 0 0,0 0 0,10 1 0,79 13 307,1-5-1,151 1 1,-210-11-373,1706 6-732,-1383-12 783,-295 4-67,338 12 0,-381-9 0,-1 1 0,40 11 0,-62-14 0,0-1 0,1 1 0,-1 0 0,0 0 0,0 0 0,1 1 0,-1-1 0,0 0 0,0 1 0,0 0 0,2 1 0,-4-2 0,0-1 0,0 1 0,1-1 0,-1 1 0,0-1 0,0 1 0,0-1 0,1 1 0,-1-1 0,0 1 0,0-1 0,0 1 0,0 0 0,0-1 0,0 1 0,0-1 0,0 1 0,0-1 0,-1 1 0,1-1 0,0 1 0,0-1 0,0 1 0,-1-1 0,1 1 0,0-1 0,0 1 0,-1-1 0,1 1 0,-1 0 0,-4 3 0,0 0 0,0-1 0,0 1 0,-1-1 0,1 0 0,-1 0 0,-9 2 0,-70 24 0,-2-4 0,-1-4 0,-99 11 0,84-15 0,-249 46 983,295-48-305,53-12-429,12-1-61,97-8-58,2315-189-2074,-1917 176 1125,-83 9-102,-10 4 250,-723 8 671,-82 0 0,-114 0-164,-2249 0-1513,1241-2 4106,1686 0-2371,135 0-58,119 0-164,107 0-604,-435 0 626,1558 6-1011,-6 36 1128,-1112-17 25,-166-4 0,-210-6 0,-156-13 0,-13 1 0,-49 1 0,-195 1 0,-163-3-163,-136-1-488,-98-2 488,-566-3-3,-1470 5-758,2428 5 559,243-6 350,0 1-1,0 0 1,-21 5 0,51-1 49,41-1 106,149 3 679,107-2 54,1216 0 1363,-270-3-1994,-912 5-78,-120 7 619,-162-5-343,-51-4-293,-12-1-43,-13 0-82,-1-1 0,-1 0 0,1-1 0,-27 0 0,-222 10-22,-1967 4-783,2188-17 783,55 1 0,73 0 0,1750-2 1725,-4425 2-2094,2797 0 400,307-2-251,658 7-533,-938 7 917,-218-11-10,1 0 0,-1 1 0,1 2 0,28 8 0,-46-12-147,0 0 0,0 0 0,1 0 1,-1 0-1,0 0 0,1 0 0,-1 0 1,0 1-1,1-1 0,-1 0 1,0 0-1,0 0 0,1 1 0,-1-1 1,0 0-1,0 0 0,0 1 1,1-1-1,-1 0 0,0 1 0,0-1 1,0 0-1,0 1 0,0-1 0,1 0 1,-1 1-1,0-1 0,0 0 1,0 1-1,0-1 0,0 0 0,0 1 1,0-1-1,0 0 0,0 1 1,0-1-1,0 0 0,-1 1 0,1-1 1,0 0-1,0 0 0,0 1 0,0-1 1,0 0-1,-1 1 0,1-1 1,0 0-1,0 0 0,-1 1 0,1-1 1,-31 16 240,-38 1-221,-1-3-1,-1-3 1,-78 2-1,110-10-18,-1412 42-8,1397-46-14,41 1 179,18-1 517,713-3-463,-508 5-207,-2588-1-1792,2722 0 1780,3237 0-2016,-3482 0 2011,290-9 930,-330 3-594,70-18-1,39-5-323,444 12 2118,-470 18-2082,1059 2-3,-1123-2-40,-67 2 0,-25 0 0,-66 6 0,-85-3 0,82-4 0,-259 5 0,-3011 4-4922,2550-13 3978,621 3 944,158 2 0,39 1 9,59 4 146,1154 72 2888,768-11-2084,-1112-50-1930,-492-3 100,-108 12 498,-244-22 356,-1 2-1,44 14 1,-79-21 17,1 0 0,-2 1 0,1-1 0,0 1 0,0 0 0,0 1 0,-1-1 0,1 0 0,2 4 0,-5-6 0,-1 1 0,0-1 0,1 1 0,-1-1 0,0 1 0,1-1 0,-1 1 0,0-1 0,0 1 0,0-1 0,0 1 0,1-1 0,-1 1 0,0-1 0,0 1 0,0-1 0,0 1 0,0-1 0,0 1 0,0 0 0,0-1 0,-1 1 0,1-1 0,0 1 0,0-1 0,0 1 0,0-1 0,-1 1 0,1-1 0,0 1 0,-1-1 0,1 1 0,0-1 0,-1 0 0,1 1 0,0-1 0,-1 0 0,0 1 0,-7 4 0,0-1 0,-1 1 0,1-2 0,-1 1 0,0-1 0,-16 3 0,-101 19 0,-219 15 0,-28-18-115,-106-7-343,-2732-4-554,2612-14 955,399 2 57,134 0-41,137 1 246,128 0 614,115 0 12,99 0-481,196-1 166,905 5-306,-6 57-242,-1228-38 32,-111 3 0,-163-25 0,-1 0 0,1 0 0,-1 1 0,1 0 0,-1 0 0,0 1 0,1-1 0,-1 1 0,-1 0 0,8 6 0,-12-9 0,0 1 0,1-1 0,-1 1 0,1 0 0,-1-1 0,0 1 0,0-1 0,1 1 0,-1 0 0,0-1 0,0 1 0,0 0 0,0-1 0,0 1 0,1 0 0,-1 0 0,-1-1 0,1 1 0,0 0 0,0-1 0,0 1 0,0 0 0,0-1 0,-1 1 0,1 0 0,0-1 0,0 1 0,-1-1 0,1 1 0,-1 0 0,-2 2 0,1 0 0,-1 0 0,0-1 0,0 1 0,-1-1 0,1 0 0,0 0 0,-8 3 0,-24 11 0,0-3 0,-69 18 0,-98 11 0,-540 45 375,-12-57 239,290-15-450,328-7-164,110-4 0,33-1 0,50 1 0,556 4-144,-45-2-89,1226 102 157,-1483-79 76,-279-26 0,0 2 0,0 1 0,38 12 0,-69-18 0,0 0 0,0 0 0,0 1 0,0-1 0,0 0 0,0 1 0,0-1 0,-1 1 0,1-1 0,0 1 0,0-1 0,0 1 0,-1 0 0,1-1 0,0 1 0,-1 0 0,1 0 0,-1 0 0,1-1 0,0 1 0,-1 0 0,0 0 0,1 0 0,-1 0 0,0 0 0,1 1 0,-2 0 0,1-1 0,-1 0 0,0 1 0,0-1 0,0 0 0,0 0 0,0 0 0,0 0 0,0 0 0,0 0 0,0 0 0,0 0 0,-1 0 0,1 0 0,0-1 0,-1 1 0,1-1 0,-3 2 0,-25 7 0,0 0 0,-1-2 0,-46 5 0,-241 18 0,-141-8-164,-124-9-574,-2820-6-2482,3589-10 3220,165 3 0,108-1-58,5010 2-656,-5202 0 348,-136 6 469,-132-7-97,1 0 1,-1 0-1,0-1 1,0 1-1,1 0 1,-1 0-1,0 0 1,0 0-1,1 0 1,-1 0-1,0 0 1,1 0-1,-1 0 1,0 0-1,0 0 1,1 0-1,-1 0 1,0 0-1,0 0 1,1 0-1,-1 0 1,0 1-1,1-1 1,-1 0-1,0 0 1,0 0-1,0 0 1,1 0-1,-1 1 1,0-1-1,0 0 1,1 0-1,-1 0 1,0 1-1,0-1 1,0 0 0,0 0-1,0 1 1,1-1-1,-1 0 1,0 0-1,0 1 1,0-1-1,0 0 1,0 1-1,0-1 1,0 0-1,0 0 1,0 1-1,0-1 1,0 1-1,-26 7 397,-299 26 184,248-29-577,-945 41 1400,-5-34-514,354-7-956,500 1 371,130-1-238,42-3-62,10 0-10,71 5-8,1210 10-462,-896-18 320,937-2-171,1108 5-98,-2422-2 400,202 7-73,-176-4 98,-1 2 0,68 17 1,-62-3-29,-48-19 20,1 1 1,0-1-1,-1 0 1,1 1-1,-1-1 0,1 0 1,-1 1-1,1-1 1,-1 1-1,1-1 0,-1 1 1,0-1-1,1 1 0,-1-1 1,1 1-1,-1 0 1,0-1-1,0 1 0,1 0 1,-1-1-1,0 1 0,0 0 1,0-1-1,0 1 1,0 0-1,0-1 0,0 1 1,0 0-1,0-1 0,0 1 1,0 0-1,-1 0 1,-3 3 15,0 0 1,0-1 0,-1 0 0,1 0-1,-1 0 1,0 0 0,0-1 0,0 0-1,0 0 1,-1 0 0,1 0 0,-11 1-1,-412 69 1210,398-69-1206,-1590 100 2394,1596-103-2314,28-1-84,33 0-24,90-2 218,-1-5 1,130-26-1,-184 19-147,103-34 1,-144 32-63,-31 17 0,0 0 0,1 0 0,-1 0 0,0-1 0,0 1 0,0 0 0,0 0 0,0 0 0,0-1 0,0 1 0,0 0 0,0 0 0,0-1 0,0 1 0,0 0 0,0 0 0,0-1 0,0 1 0,0 0 0,0 0 0,0-1 0,0 1 0,0 0 0,0 0 0,0 0 0,0-1 0,0 1 0,-1 0 0,1 0 0,0 0 0,0-1 0,0 1 0,0 0 0,0 0 0,-1 0 0,1 0 0,0-1 0,0 1 0,0 0 0,-1 0 0,1 0 0,0 0 0,0 0 0,-1 0 0,1 0 0,0 0 0,0-1 0,-1 1 0,1 0 0,0 0 0,0 0 0,0 0 0,-1 0 0,1 0 0,0 1 0,-71-6 0,-629 25-67,119-2-849,375-14 637,-993 7-570,1084-17 849,104 2 0,31-1 0,143-16 0,186 0 0,-245 17 0,2143-18 223,-2048 23-218,-111 0 371,0 3 1,0 5 0,0 3-1,151 43 1,-195-43-377,-1-1 0,2-2 0,86 6 0,-108-14 0,1-1 0,-1-1 0,0-2 0,0 0 0,0-1 0,0-1 0,-1-1 0,1-1 0,28-14 0,-41 15 0,-1 0 0,0-1 0,0 0 0,-1 0 0,0-1 0,0 0 0,-1-1 0,0 0 0,-1 0 0,0 0 0,0-1 0,-1 0 0,0 0 0,0 0 0,-1-1 0,4-17 0,2-14 0,-1 0 0,6-83 0,-13 106 0,-1 0 0,0 0 0,-2 0 0,0 0 0,-6-27 0,6 41 0,0 0 0,-1 0 0,1 0 0,-1 1 0,0-1 0,-1 1 0,1-1 0,-1 1 0,0 0 0,0-1 0,0 2 0,-1-1 0,1 0 0,-1 1 0,0-1 0,0 1 0,0 0 0,0 1 0,-1-1 0,1 1 0,-1-1 0,0 1 0,1 1 0,-1-1 0,-8-1 0,-9-1 0,-1 2 0,1 0 0,-1 1 0,0 1 0,1 2 0,-1 0 0,1 1 0,-41 12 0,13 0 0,1 3 0,-82 42 0,51-17 0,2 4 0,1 4 0,3 2 0,3 4 0,1 3 0,-105 118 0,149-147 0,1 0 0,2 2 0,1 1 0,-19 39 0,35-60 0,0 0 0,1 0 0,0 0 0,1 0 0,1 1 0,0-1 0,0 1 0,2 0 0,-1 0 0,2 0 0,0 0 0,1 0 0,0 0 0,1 0 0,4 14 0,-6-27 0,0 1 0,1-1 0,-1 0 0,1 0 0,-1 1 0,1-1 0,0 0 0,-1 0 0,1 0 0,0 0 0,0 0 0,0 0 0,0 0 0,0 0 0,0-1 0,0 1 0,0 0 0,0 0 0,0-1 0,0 1 0,1-1 0,-1 1 0,0-1 0,0 0 0,1 1 0,-1-1 0,0 0 0,1 0 0,-1 0 0,0 0 0,1 0 0,-1 0 0,0 0 0,0 0 0,1 0 0,-1-1 0,0 1 0,0 0 0,1-1 0,-1 1 0,0-1 0,0 0 0,0 1 0,0-1 0,0 0 0,2-2 0,7-3 0,-1 0 0,-1-1 0,1 0 0,11-13 0,16-25 0,-1-1 0,-3-2 0,33-64 0,-16 25 0,110-172 0,-110 194 0,-48 64 0,0 0 0,0 0 0,0 0 0,0 0 0,0 0 0,0 0 0,0 0 0,0 0 0,0 0 0,1 1 0,-1-1 0,0 0 0,1 1 0,-1-1 0,0 1 0,1 0 0,-1-1 0,1 1 0,2 0 0,-3 0 0,0 1 0,-1-1 0,1 1 0,0 0 0,0 0 0,0 0 0,-1-1 0,1 1 0,0 0 0,-1 0 0,1 0 0,-1 0 0,1 0 0,-1 0 0,0 0 0,1 0 0,-1 0 0,0 0 0,0 0 0,0 0 0,1 0 0,-1 0 0,0 0 0,-1 1 0,1 0 0,0 27 0,-2-1 0,0 1 0,-13 50 0,8-46 0,2 0 0,-3 62 0,8-85 0,0 1 0,1-1 0,1 1 0,0-1 0,0 0 0,1 0 0,0 0 0,1 0 0,0 0 0,1 0 0,0-1 0,0 0 0,9 11 0,-8-12 0,1 0 0,0 0 0,0 0 0,0-1 0,1 0 0,0-1 0,0 1 0,1-2 0,0 1 0,0-1 0,0-1 0,1 1 0,-1-2 0,19 6 0,-26-9 0,1 0 0,-1 0 0,0 0 0,0 0 0,0 0 0,1-1 0,-1 1 0,0-1 0,0 0 0,0 1 0,0-1 0,0 0 0,0 0 0,0 0 0,0 0 0,0-1 0,0 1 0,-1 0 0,1-1 0,-1 1 0,1-1 0,-1 0 0,1 0 0,-1 1 0,0-1 0,0 0 0,0 0 0,0 0 0,0 0 0,0 0 0,1-4 0,1-7 0,1-1 0,-2 1 0,3-28 0,-4 29 0,6-230 0,-8 164 0,15-124 0,-4 167 0,-10 35 0,0-1 0,0 1 0,0-1 0,1 1 0,-1-1 0,0 1 0,0 0 0,1-1 0,-1 1 0,0-1 0,1 1 0,-1 0 0,0-1 0,1 1 0,-1 0 0,0 0 0,1-1 0,-1 1 0,1 0 0,-1 0 0,1-1 0,-1 1 0,0 0 0,1 0 0,-1 0 0,1 0 0,-1 0 0,1 0 0,-1 0 0,2 0 0,1 2 0,0 0 0,0 1 0,-1-1 0,1 1 0,0 0 0,-1 0 0,0 0 0,0 0 0,0 0 0,0 0 0,2 6 0,27 45 0,-3 0 0,-3 2 0,-2 1 0,16 60 0,-38-113 0,0 0 0,0 0 0,0 0 0,0 0 0,0 0 0,-1 0 0,0 1 0,0-1 0,0 0 0,-1 0 0,1 0 0,-1 0 0,-2 7 0,3-10 0,-1 0 0,0 0 0,0 0 0,1 0 0,-1-1 0,0 1 0,0 0 0,0 0 0,0-1 0,0 1 0,0-1 0,0 1 0,0-1 0,0 1 0,0-1 0,0 0 0,0 1 0,0-1 0,-3 0 0,-37-6 0,-15-14 0,2-2 0,-85-49 0,33 16 0,-1535-692-1739,1436 678 1739,189 64 0,1 1 0,-2 0 0,1 2 0,-32-2 0,44 4 0,0 1 0,1-1 0,-1 1 0,0-1 0,1 1 0,-1 0 0,1 0 0,-1 1 0,1-1 0,-1 1 0,1 0 0,0 0 0,0 0 0,0 0 0,0 0 0,0 0 0,1 1 0,-1 0 0,1 0 0,-1-1 0,1 1 0,0 0 0,0 1 0,0-1 0,-1 4 0,0 2 0,0 0 0,0 0 0,1 0 0,0 0 0,1 1 0,0-1 0,0 1 0,2 14 0,13 81 0,-1-37 290,2-1 0,4-1-1,3-1 1,2-1 0,45 83 0,-64-136-290,1-1 0,1 0 0,-1 0 0,2-1 0,-1 0 0,1 0 0,1-1 0,-1 0 0,1 0 0,1-1 0,-1 0 0,1-1 0,1 0 0,-1 0 0,1-1 0,0-1 0,0 0 0,0 0 0,1-1 0,-1 0 0,1-1 0,0-1 0,-1 0 0,17 0 0,0-2 0,1-2 0,-1 0 0,0-2 0,0-1 0,-1-1 0,0-1 0,0-1 0,-1-2 0,33-18 0,10-10 0,-1-3 0,64-53 0,-94 66 0,-1-1 0,46-52 0,-83 82 0,5-4 0,-1-1 0,0 0 0,-1 0 0,1 0 0,-1-1 0,4-7 0,-7 11 0,1 1 0,-1 0 0,0-1 0,0 1 0,1 0 0,-1-1 0,0 1 0,0-1 0,0 1 0,-1 0 0,1-1 0,0 1 0,-1 0 0,1-1 0,0 1 0,-1 0 0,1-1 0,-1 1 0,0 0 0,0 0 0,1 0 0,-1 0 0,0 0 0,0 0 0,0 0 0,0 0 0,0 0 0,0 0 0,0 0 0,0 0 0,0 1 0,-1-1 0,1 0 0,0 1 0,-1-1 0,-1 0 0,-24-7 0,-1 2 0,1 0 0,-1 2 0,0 1 0,0 1 0,-31 2 0,21-1 0,-921 32 0,933-29 0,1 0 0,0 0 0,1 2 0,-1 1 0,-32 10 0,57-15 0,1 0 0,-1 0 0,0 0 0,0 0 0,1 1 0,-1-1 0,0 0 0,0 0 0,1 0 0,-1 0 0,0 1 0,0-1 0,0 0 0,0 0 0,1 1 0,-1-1 0,0 0 0,0 0 0,0 1 0,0-1 0,0 0 0,0 0 0,1 1 0,-1-1 0,0 0 0,0 0 0,0 1 0,0-1 0,0 0 0,0 1 0,0-1 0,0 0 0,0 0 0,-1 1 0,1-1 0,0 0 0,0 0 0,0 1 0,0-1 0,0 0 0,0 0 0,0 1 0,-1-1 0,1 0 0,0 0 0,0 1 0,0-1 0,-1 0 0,1 0 0,0 0 0,0 0 0,0 1 0,-1-1 0,1 0 0,0 0 0,0 0 0,-1 0 0,1 0 0,31 7 0,1-2 0,0-1 0,0-1 0,0-2 0,53-5 0,-68 3 0,0 0 0,0-1 0,0 0 0,0-2 0,-1 0 0,24-9 0,-40 12 0,0 1 0,-1 0 0,1 0 0,0 0 0,-1 0 0,1 0 0,-1 0 0,1-1 0,0 1 0,0 0 0,-1 0 0,1 0 0,0-1 0,-1 1 0,1 0 0,0 0 0,0-1 0,-1 1 0,1 0 0,0-1 0,0 1 0,0 0 0,-1-1 0,1 1 0,0 0 0,0-1 0,0 1 0,0 0 0,0-1 0,0 1 0,0-1 0,0 1 0,0 0 0,0-1 0,0 1 0,0 0 0,0-1 0,0 1 0,0-1 0,0 1 0,0 0 0,1-1 0,-1 1 0,0 0 0,0-1 0,0 1 0,1 0 0,-1 0 0,0-1 0,0 1 0,1 0 0,-1-1 0,0 1 0,0 0 0,1 0 0,-1 0 0,0-1 0,1 1 0,-1 0 0,0 0 0,1 0 0,-1 0 0,0 0 0,1 0 0,-1-1 0,1 1 0,-1 0 0,1 0 0,-15-4 0,0 1 0,-1 0 0,-24-1 0,-383-13 0,416 17 0,-363-4-164,-130 2-655,-726 4-651,-597-3-699,1448-5 1293,142-10 482,221 15 382,-1-1 0,0 0 0,1 0 0,0-1 0,-15-7 0,26 10 12,-1 0 0,1 0 0,0 0 0,-1 0 0,1 0 1,0 0-1,0 0 0,-1-1 0,1 1 0,0 0 0,0 0 0,-1 0 1,1-1-1,0 1 0,0 0 0,0 0 0,-1-1 0,1 1 0,0 0 0,0 0 1,0-1-1,0 1 0,0 0 0,-1-1 0,1 1 0,0 0 0,0-1 1,0 1-1,0 0 0,0 0 0,0-1 0,0 1 0,0 0 0,0-1 1,0 1-1,0 0 0,0-1 0,1 1 0,-1 0 0,0 0 0,0-1 0,0 1 1,0 0-1,0-1 0,1 1 0,-1 0 0,0 0 0,0-1 0,0 1 1,1 0-1,-1 0 0,1-1 0,39-14 7,42 1 373,142-6 0,-177 18-157,1468-54 2440,4 58-2606,-1661 10 628,27 0-665,-450 59 128,8 28 280,404-70-443,275-43 15,328-54-612,646-184 1,-742 141 582,-156 47 211,-169 55 131,-22 7-91,-9 3-50,-13 13-113,14-14-55,1 0-1,0 0 0,0 0 1,0 1-1,-1-1 0,1 0 1,0 0-1,0 1 1,0-1-1,0 0 0,0 1 1,-1-1-1,1 0 0,0 1 1,0-1-1,0 0 0,0 1 1,0-1-1,0 0 0,0 0 1,0 1-1,0-1 0,0 0 1,1 1-1,-1-1 0,0 0 1,0 1-1,0-1 0,0 0 1,0 0-1,0 1 0,1-1 1,-1 0-1,0 0 0,0 1 1,0-1-1,1 0 0,-1 0 1,0 1-1,0-1 1,1 0-1,-1 0 0,0 0 1,0 0-1,1 0 0,-1 1 1,0-1-1,1 0 0,9 4 108,0-1 1,0 0-1,1 0 0,-1-1 0,1-1 0,-1 1 0,1-2 0,14 0 0,8 2-40,371 8-21,-190-8-50,-175-1 0,50 8 0,-85-9 0,1 1 0,0 0 0,-1 0 0,1 0 0,0 1 0,-1-1 0,1 1 0,-1 0 0,0 0 0,0 1 0,7 5 0,-10-8 0,-1 1 0,1 0 0,-1 0 0,1 0 0,-1 0 0,1 0 0,-1 0 0,1 0 0,-1 0 0,0 0 0,1 0 0,-1 0 0,0 0 0,0 0 0,0 0 0,0 0 0,0 0 0,0 0 0,0 0 0,0 0 0,-1 1 0,0 1 0,0 1 0,-1-1 0,1 0 0,-1 0 0,0 0 0,1 0 0,-1-1 0,-1 1 0,-3 3 0,-8 8 0,0-1 0,-1-1 0,-1 0 0,0-1 0,-1-1 0,-27 13 0,-131 46 0,161-64 0,-321 100-164,-98 8-546,-1832 365-2303,2035-432 3013,202-40 0,0 1 0,-26 10 0,54-17 0,-1 0 0,1 1 0,-1-1 0,1 0 0,-1 0 0,0 0 0,1 1 0,-1-1 0,1 0 0,-1 1 0,1-1 0,-1 0 0,1 1 0,0-1 0,-1 0 0,1 1 0,-1-1 0,1 1 0,0-1 0,-1 1 0,1-1 0,0 1 0,0-1 0,-1 1 0,1-1 0,0 2 0,18 5 0,49 0 0,0-2 0,75-5 0,-47-1 0,231 0-75,387-4-260,969-3 1278,-1944 8-34,-257 0-552,-247 0-1087,-183 0-253,-2705 0-2949,2983 0 1966,884 0 1725,124 0 390,622-2 928,1099 5 794,-1841 7-888,-202-9-843,-1 0 0,0 1 1,1 1-1,-1 1 1,0 0-1,22 10 1,-35-14-121,0 1 0,0-1 0,0 1 0,0 0 0,0-1 0,0 1 0,0 0 1,0 0-1,0-1 0,-1 1 0,1 0 0,0 0 0,-1 0 0,1 0 0,-1 0 1,1 0-1,-1 0 0,1 0 0,-1 0 0,0 0 0,1 0 0,-1 1 0,0 0 1,0 0 3,-1 0 0,1-1 0,-1 1 0,0 0-1,1-1 1,-1 1 0,0-1 0,0 1 0,0-1 0,0 0 0,0 1 0,-1-1 0,1 0 0,0 0 0,-1 1 0,1-1 0,-3 1 0,-16 9 67,-1 0 0,0-2 0,0 0 0,-1-2 0,-32 8 0,-269 45 4,-165-11-259,-145-13-502,-1388 6 305,-5-48-1832,1789 5 1684,-294-4 45,523 4 446,26 1-4,57-2 159,-62 1-70,1606-115 4393,-236 8-3272,-45 83-1484,-1183 30 237,-127 3 59,-27-8 0,-1 1 0,0-1 0,0 0 0,0 1 0,0-1 0,0 0 0,0 1 0,1-1 0,-1 1 0,0-1 0,0 0 0,0 1 0,0-1 0,0 0 0,-1 1 0,1-1 0,0 0 0,0 1 0,0-1 0,0 1 0,0-1 0,0 0 0,-1 0 0,1 1 0,0-1 0,0 0 0,0 1 0,-1-1 0,1 0 0,0 1 0,0-1 0,-1 0 0,1 0 0,0 0 0,-1 1 0,1-1 0,0 0 0,-1 0 0,1 0 0,0 0 0,-1 0 0,1 1 0,0-1 0,-1 0 0,-17 7 0,1 0 0,-2-1 0,1-1 0,-25 4 0,-206 26 0,-134-4-164,-120-9-655,-1787 6-550,1936-33 1532,320 4 27,1-2-1,-1-1 0,-56-15 1,88 19-171,0-1-1,1 1 1,-1-1 0,0 1-1,1-1 1,-1 0 0,1 0-1,-1 0 1,1 0 0,0 0-1,-1 0 1,1 0 0,0 0-1,-1 0 1,1-1 0,0 1-1,0 0 1,-1-4 0,2 4-8,0 0 0,0 0 1,0 0-1,0-1 1,1 1-1,-1 0 1,0 0-1,1 0 0,-1 0 1,1 0-1,-1 0 1,1-1-1,-1 1 1,1 0-1,0 1 0,0-1 1,0 0-1,-1 0 1,1 0-1,0 0 1,0 1-1,0-1 1,2-1-1,16-9 44,1 0 0,0 1-1,0 2 1,1 0 0,24-6 0,229-52 2,2527-358-1685,-2636 404 2448,-136 14-341,-29 4-262,-10 0-26,-265-3 304,173 6-487,-291 0 105,-864 9-457,1471-9 1290,94-1-946,99 0-164,1820-87-2059,-2097 72 2501,-120 12-146,-16-1 11,-60-3 155,-168 1-7,-124 3-423,-1441 5-1642,1572-2 1720,-321-18 1697,117 1-33,32 13-552,-724-29-2600,482-18 596,-166-26-37,-156-15 0,-66 0 5,-816-80-993,1234 98 988,285 13 49,321 60 898,0 0 0,0-1 0,0 0 1,0 0-1,0 0 0,0 0 0,1-1 0,-1 0 0,-5-5 0,9 8 32,1 0 1,0 0-1,0-1 1,-1 1-1,1 0 1,0-1-1,0 1 0,0 0 1,0-1-1,0 1 1,-1-1-1,1 1 1,0 0-1,0-1 1,0 1-1,0 0 1,0-1-1,0 1 1,0-1-1,0 1 1,0 0-1,0-1 1,1 1-1,-1-1 1,0 1-1,0 0 0,0-1 1,0 1-1,1 0 1,-1-1-1,0 1 1,18-11-45,32-1 122,0 3-1,0 2 1,61-1-1,500-14 30,476 9-267,439 8-655,360 4-79,8068 11-2608,-8610-9 2653,-332-1 555,-320-7 428,-272-8 683,-221-2 144,-175 9-471,-49 0 5,-152-4 492,-133 4-147,-146 3-441,-188 2 437,-228 3-29,-250-4-702,-233-13-335,-198-11 12,-2378-78-1826,41-67-655,3091 124 2008,401 13 1029,391 36-316,0-1 1,0 0-1,1-1 1,-1 1-1,0-1 0,-7-3 1,19-1 43,20 2 35,242-8 722,196 7 87,1659 10 1561,-1375-1-2331,-392 0 683,-326-5-573,1 3-1,-1 0 1,46 10 0,-75-12-239,0 0 0,1 0 0,-1 0 0,0 1 0,0-1 0,1 0 0,-1 0 0,0 0 0,1 0 0,-1 1 0,0-1 0,0 0 0,0 0 0,1 0 0,-1 1 0,0-1 0,0 0 0,0 0 0,1 1 0,-1-1 0,0 0 0,0 0 0,0 1 0,0-1 0,0 0 0,0 1 0,0-1 0,0 0 0,0 1 0,0-1 1,0 0-1,0 0 0,0 1 0,0-1 0,0 0 0,0 1 0,0-1 0,0 0 0,0 1 0,0-1 0,0 0 0,0 0 0,-1 1 0,1-1 0,0 0 0,0 0 0,0 1 0,-1-1 0,1 0 0,0 0 0,0 1 0,0-1 0,-1 0 0,1 0 0,0 0 0,0 0 0,-1 0 0,1 1 0,0-1 0,-1 0 0,1 0 0,0 0 0,-1 0 0,1 0 0,0 0 0,0 0 0,-1 0 0,1 0 0,-1 0 0,-54 17 485,-188 24 491,-154-2-244,-133-6-894,-1380 12-194,1443-44 307,225-13-125,241 12 165,0 1 0,-1-1 0,1 0 1,0 0-1,-1-1 0,1 1 0,0 0 1,-1 0-1,1 0 0,0-1 0,0 1 1,-1-1-1,1 1 0,0-1 0,0 0 1,0 1-1,0-1 0,0 0 0,0 0 1,-2-1-1,5 0 2,0 1-1,1-1 1,-1 1-1,0 0 1,1 0-1,-1 0 1,1 0-1,-1 0 1,1 1 0,-1-1-1,4 0 1,213-36 0,147-5 0,106-2-164,1744-80-1733,-1845 120 2061,-342 4-28,0 2 1,1 1-1,-1 1 0,0 1 1,32 11-1,-58-16-109,-1 1 0,0 0 0,0 0 0,0 0 1,0 0-1,0 0 0,0 1 0,0-1 0,0 1 0,-1-1 1,1 1-1,-1 0 0,1-1 0,-1 1 0,1 0 0,-1 0 1,2 3-1,-3-4-5,0 1 0,0 0 0,0-1 1,0 1-1,0-1 0,0 1 0,0 0 1,0-1-1,-1 1 0,1-1 0,-1 1 0,1-1 1,-1 1-1,1-1 0,-1 1 0,0-1 1,0 1-1,0-1 0,0 0 0,0 0 1,-2 3-1,-10 7 100,-1 0 1,0-1 0,0-1 0,-1 0-1,0-1 1,-1 0 0,-31 10-1,-269 76 861,-150 8-327,-561 54-1171,1-50 245,840-87 1089,171-15-333,49-3-31,161-14 193,142-13-527,-240 18-81,1084-56-1903,-1115 63 1835,0 3-1,114 18 1,-165-17 87,0 1 1,0 1-1,-1 0 0,19 10 1,-27-12-19,-1 0 0,1 0 0,-1 1 0,0 0 0,0 0 0,-1 0 0,1 1 0,-1-1 0,0 1 0,4 6 0,-6-7-9,0 0 1,0-1-1,0 1 0,-1 0 1,0 0-1,0 0 0,0 1 1,0-1-1,0 0 0,-1 0 1,0 0-1,0 1 0,0-1 1,-2 8-1,0-3 12,0 0 1,-1-1-1,-1 1 1,1-1-1,-1 0 0,-1 0 1,1 0-1,-11 12 0,-8 7-12,-1-2 1,-2-1-1,0 0 0,-1-2 0,-2-2 0,-50 29 0,-48 20-106,-198 76 0,-300 75-746,65-56-408,-7-25-1,-5-25 0,-1077 74 0,1225-179 251,109-25 175,129-13 740,168 25 174,0-1 0,0-1 0,0 0-1,1-2 1,0 0 0,1-1 0,-18-12-1,27 16-18,0-1-1,1 0 1,0 0-1,0-1 1,0 0-1,1 0 0,0 0 1,0-1-1,1 1 1,-1-1-1,2 0 1,-1 0-1,1-1 1,1 1-1,0-1 1,0 1-1,0-1 1,0-15-1,2 1 82,1 0 0,0 1 0,2-1 0,1 1 0,1-1 0,10-28 0,1 4 73,3 2 0,1 0 0,27-42-1,-4 17 83,3 1 0,73-82-1,-37 62 160,180-152-1,-76 98-650,5 8 0,6 8 0,5 9 0,6 10 0,3 8 0,6 10-1,2 9 1,398-91 0,-407 132 127,2 8 0,378-7 0,-426 41 41,-1 8 1,0 7-1,-1 7 1,190 53-1,-215-37 2,-1 6 0,-3 6 0,-2 6 0,-3 5-1,-3 6 1,138 100 0,-180-106-16,-4 3 0,-2 3-1,110 129 1,-134-132-23,-3 3 1,-3 1-1,-3 3 0,65 146 0,-89-171-43,-2 1-1,-2 1 1,-3 0-1,-2 0 0,-2 2 1,-2-1-1,-2 1 1,-3 0-1,-7 86 0,0-103 72,-1 0-1,-1-1 1,-2 0-1,-2-1 1,-1 0-1,-1 0 1,-2-1-1,-1-1 1,-2-1-1,-1 0 1,-1-2-1,-1 0 1,-2-1-1,-1-1 1,-35 30-1,19-24-17,-2-1-1,-1-3 1,-2-1 0,0-2-1,-2-2 1,-87 29-1,2-12-249,-2-6 0,-244 29 0,-617-3-710,-356-119 0,-255-169 0,765 48 262,-853-301 1,962 222-34,-953-482 0,425 9-229,995 548 492,-415-378-1,542 429 284,6-6 0,6-6 0,-115-173 1,180 226 171,5-3 1,3-1-1,5-4 1,4-1-1,-37-127 1,63 162 55,2-1-1,4 0 1,3-1-1,2-1 1,3 1-1,4-1 1,11-98-1,-3 116 42,2 0 0,2 0 0,3 1 1,1 1-1,3 1 0,2 0 0,2 1 0,2 2 0,2 0 0,42-53 0,-24 46-30,2 1 0,2 3 0,2 2 0,2 3-1,2 1 1,2 3 0,122-62 0,-66 48-27,3 6 1,2 4-1,2 5 0,231-41 0,-157 52-4,1 8 0,1 8 0,304 23 0,-194 20 0,-3 13 0,406 114 0,-220-11 0,511 228 0,-284-50-155,822 510 0,542 586-398,-1079-589-96,-801-645 650,259 313 0,-392-414 163,61 105 0,-102-147-80,-1 1 0,-3 1 0,16 50 0,-31-74-57,-1 1 1,0 0 0,-2 0-1,0 0 1,-1 46 0,-3-55-5,-2 0 1,1 0 0,-2 0-1,0-1 1,-1 1-1,-1-1 1,0 0 0,-11 22-1,8-22 18,0-1-1,-2 1 0,0-2 0,0 1 0,-1-1 0,0-1 1,-22 18-1,10-13 58,0-1 0,-1 0 1,0-2-1,-39 15 0,-8-4 72,0-3-1,-2-4 0,0-2 1,-84 5-1,-41-5 50,-215-10 0,-349-76 475,-139-118-486,365 34-236,8-23 0,8-23 0,-695-375 0,548 161-469,548 328 439,3-4 0,-107-113-1,185 165 26,1-1-1,3-2 0,1-1 0,2-2 0,-40-79 0,63 109 42,1-1 0,1 0-1,0 0 1,2-1 0,0 1 0,0-1-1,2 0 1,0 0 0,1 0-1,0 0 1,2 0 0,4-33 0,-2 37 44,2 0 0,-1 1 0,2-1 0,-1 1 0,2 0 0,-1 0 0,2 1 0,0 0 0,0 0 0,1 1 0,0 0 0,0 0 0,2 1 0,-1 1 0,22-15 0,-7 8 55,0 1 1,2 1 0,0 1 0,0 1 0,0 2 0,2 1 0,52-9-1,-23 10-6,0 2-1,0 3 1,0 3-1,89 11 1,-40 5 187,-1 4-1,152 53 1,-95-15 203,213 110 1,-144-44-237,-6 11-1,-6 9 1,-7 9 0,-7 10 0,195 199-1,-306-265-315,108 147 0,-167-197 41,-3 2 0,-1 2 0,45 103 0,-69-136 2,-1 1 1,-1 0 0,0 0 0,-2 0-1,0 0 1,-2 1 0,0 0 0,-1-1-1,-1 1 1,-4 30 0,1-36 13,-1 0 0,0 0 0,-1 0-1,-1-1 1,-1 1 0,0-1 0,0-1 0,-2 0 0,1 0-1,-2 0 1,1-1 0,-2-1 0,0 0 0,-15 13 0,-1-3 4,-1-1 0,-1-2 0,0 0 0,-2-2 0,0-2 0,-61 21 0,6-10 0,0-4 0,-146 17 0,65-22-63,-196-8 1,142-18-134,1-9 0,-243-54 0,280 32 183,2-7 1,-323-134 0,419 143 89,2-4 0,1-3 0,3-3 1,2-4-1,-135-121 0,166 128-15,1-2-1,2-2 1,3-2 0,1-1-1,4-2 1,1-1 0,3-2-1,3-1 1,-23-70 0,32 70-61,4-1 0,1 0 1,4-1-1,2-1 0,3 1 1,3-1-1,2 0 0,13-95 0,-5 104 10,3-1 0,2 1 0,2 1 0,2 0-1,3 1 1,2 1 0,2 1 0,2 2-1,2 0 1,36-45 0,-24 46 44,1 1 0,2 2 0,2 2 1,2 2-1,1 2 0,2 3 0,1 1 0,2 3 0,95-40 0,-58 36-82,1 4 0,2 3 0,1 5 0,0 4 0,148-10 0,-122 24-178,0 4 1,0 6-1,139 24 0,-86 3-123,-2 7 1,187 70-1,-87-5-11,-5 11-1,279 167 1,-254-108 276,403 320 0,-231-77 56,-398-351 0,-4 4 0,-3 2 0,61 99 0,-100-140 6,-1 1 1,-2 1-1,-1 1 1,-2 0 0,-1 0-1,-2 2 1,9 56 0,-16-70 1,-2-1 0,-1 1 0,0-1 0,-2 1 1,0-1-1,-2 1 0,-1-1 0,0 0 0,-1-1 1,-2 1-1,0-1 0,-1-1 0,-16 26 0,6-17 0,-1-2-1,-2 0 1,0-2-1,-2 0 1,0-1-1,-2-2 1,0-1-1,-54 33 1,12-15-4,-2-3 0,-1-3 0,-2-3 0,-79 21 1,-3-9 36,-169 23 1,66-28 20,-2-11 1,0-11-1,-1-12 1,-432-49-1,531 21-57,2-7 0,1-7 0,2-6 0,2-8 0,2-6 0,-237-130 0,283 128 20,3-5 0,4-5-1,2-4 1,4-4 0,3-4 0,4-4 0,4-4-1,4-3 1,-98-153 0,123 158 156,5-2-1,3-2 0,5-2 1,4-2-1,4-1 1,4-2-1,5 0 0,-12-110 1,30 142-105,2 0-1,4 0 1,2 0 0,4 1-1,21-104 1,-15 120-64,3 0-1,2 2 1,2-1 0,2 2 0,2 1 0,2 1 0,56-76-1,-64 99 29,1 0 0,1 2 0,2 0 0,0 1 0,1 1 0,42-27 0,-50 38-27,1 0 0,-1 1 0,2 0 0,-1 1 0,1 1 0,0 1 0,0 0 0,0 1 0,1 1 0,-1 0 0,1 1 0,-1 1 0,24 3 0,-15 1-6,0 1 0,0 1 0,-1 2 0,0 0 0,0 2 0,-1 1 0,0 0 0,-1 2 0,26 18 0,-5 2 0,-1 2 0,-1 2 0,-3 1 0,-1 2 0,33 46 0,-5 6 30,-4 4-1,-4 1 0,-4 4 1,58 155-1,-55-99 20,-8 1 0,42 242-1,-75-307-17,-4 0-1,-4 0 1,-4 0-1,-4 1 1,-15 101-1,7-138-11,-2 0-1,-3 0 0,-2-1 0,-2-1 1,-3-1-1,-3-1 0,-1-1 1,-3-1-1,-45 64 0,37-69-18,-2-2 0,-1-1 0,-2-2 0,-2-2 0,-77 53 0,55-49 0,-2-3 0,-2-3 0,-124 47 0,73-44 0,-2-5 0,-1-6 0,-1-5 0,-1-5 0,-135 2 0,130-18 0,0-4 0,1-7 0,0-5 0,0-6 0,-195-54 0,230 44 0,2-4 0,2-3 0,1-5 0,2-3 0,2-5 0,2-2 0,3-5 0,-77-68 0,86 58 0,4-3 0,3-3 0,3-3 0,3-2 0,4-2 0,4-3 0,-75-163 0,83 142 0,4-1 0,4-1 0,6-2 0,4-1 0,4-1 0,-7-169 0,25 209 0,2 0 0,4 0 0,3 1 0,3-1 0,2 2 0,4-1 0,32-88 0,-30 111 0,3 1 0,0 1 0,3 1 0,2 0 0,1 2 0,2 2 0,2 0 0,2 2 0,1 2 0,1 0 0,52-36 0,-36 35 1,3 1 0,0 3 0,2 3 0,1 1 0,2 4 0,102-28 0,-80 33-5,1 3 0,1 4 0,0 3-1,129 6 1,-73 12-141,-1 7 1,0 5-1,-2 7 1,-1 6-1,242 96 1,-166-39 76,-3 10 0,-6 9 0,-4 8 0,-6 9 0,-5 9 0,256 243 0,-329-268-14,144 185 0,-189-203-148,-3 2 1,54 111-1,-86-140 197,-3 2 0,-2 2 0,22 89-1,-42-124 118,-1-1 0,-3 1 1,-1 0-1,-1 0 0,-2 1 0,-7 68 0,1-76-60,-1 0 0,-1-1-1,-1 1 1,-2-2 0,-1 1 0,-1-1 0,-2-1-1,-27 43 1,14-33-24,-1-1 1,-2-1-1,-2-2 0,0-1 0,-2-2 0,-1-1 0,-2-1 0,0-2 1,-76 37-1,29-25 8,-1-3 0,-1-5 0,-172 37-1,113-38 25,-2-6-1,0-6 0,-1-7 0,-263-18 1,329 1-33,0-4 0,1-3 1,0-4-1,2-3 0,0-4 0,2-3 1,1-4-1,1-2 0,2-4 1,-71-52-1,89 50 1,3-2 0,1-3 0,2-1 0,3-3 0,2-2 0,2-2 0,2-1 0,-38-73 0,41 57 0,3-1 0,4-1 0,2-2 0,4-1 0,4 0 0,-19-135 0,30 129 0,4 0 0,4 0 0,3 0 0,3 1 0,4-1 0,28-114 0,-19 128 0,4 0 0,1 2 0,4 0 0,3 2 0,3 1 0,2 2 0,71-95 0,-70 113 0,1 2 0,2 1 0,1 2 0,3 2 0,0 2 0,3 2 0,0 2 0,2 1 0,1 3 0,1 3 0,1 1 0,1 2 0,86-19 0,-63 24 0,1 3 0,0 3 0,1 4 0,0 3 0,0 4 0,0 3 0,-1 3 0,0 3 0,99 29 0,-53-3 28,-1 6 0,-3 5 0,-1 6 0,199 124 0,-128-51 43,325 286-1,-339-251-70,-7 8 0,-8 7 0,143 207 0,-236-289 31,-5 4 0,59 127-1,-99-178 32,-2 0 0,-2 1-1,-2 1 1,-2 0-1,9 80 1,-20-103-54,0 0 0,-2 0 0,-1-1 0,-2 1-1,0 0 1,-2-1 0,-1 0 0,0 0 0,-2 0 0,-2-1 0,0 0 0,-1-1 0,-1 0-1,-2-1 1,0-1 0,-33 40 0,16-29-6,-2-2 0,-1 0 0,-1-3 1,-2-1-1,-1-1 0,-1-2 0,-1-2 0,0-2 0,-55 19 0,1-6 1,-2-3-1,-134 21 0,30-17 42,-1-10-1,-1-8 1,-260-14-1,316-11-15,1-7-1,0-6 1,2-6-1,1-7 0,-188-71 1,209 56-51,3-4 1,2-6-1,3-5 0,3-4 1,3-6-1,4-4 0,-176-173 1,210 177-12,3-3 1,4-2-1,3-4 0,-60-114 1,79 120 5,4-1 0,4-3 0,3 0 0,3-2 0,-20-119 0,36 129 16,2 0-1,4-1 1,3 0 0,4 1 0,2-1 0,4 1 0,37-145-1,-22 139 11,3 2 0,4 0 0,3 2 0,4 2 0,3 1-1,91-122 1,-80 129 3,2 3-1,3 3 1,3 2-1,2 2 1,2 4 0,3 2-1,2 3 1,2 4-1,1 2 1,2 4-1,2 2 1,2 5 0,0 2-1,2 4 1,152-25-1,-159 41 0,0 4 0,0 2 0,-1 4 0,1 3 0,106 20 0,-90-5 0,-1 4 0,-1 3 0,159 75 0,-124-37 0,-3 5 0,-3 5 0,-3 5 0,-4 5 0,179 180 0,-190-164-117,-5 5 0,-4 4-1,-5 3 1,-5 5 0,83 164-1,-128-207 12,-2 0 0,-4 2 0,-4 2 0,19 100 0,-33-118 107,-3 0 1,-2 0-1,-3 0 1,-3 1-1,-2-1 1,-16 82-1,8-91 23,-3-1 1,-1 0-1,-3-1 0,-2-1 0,-2-1 0,-2-1 0,-2-1 1,-3-1-1,-37 47 0,27-45-8,-3-2 0,-1-1 1,-2-3-1,-2-1 0,-2-3 0,-1-1 1,-88 45-1,65-45-18,-2-4-1,-1-4 1,-2-2 0,0-4-1,-1-3 1,-1-4 0,-1-4-1,1-2 1,-2-5 0,1-3-1,0-3 1,-98-16 0,108 7 12,0-3 0,1-4 0,1-2 0,1-3 0,1-3 0,1-3 0,2-3 0,0-2 0,3-4 1,1-2-1,2-2 0,2-3 0,2-3 0,-52-58 0,45 32 68,4-3-1,3-3 1,3-2-1,4-1 1,4-3-1,4-2 1,-32-102 0,26 41-83,6-2 1,7-2 0,-20-253 0,43 255 4,6 0 0,21-181 0,-8 240 0,5 1 0,4 0 0,4 1 0,59-150 0,-64 199 55,2 0 0,1 2 0,2 0 0,2 2 0,1 1 0,2 0 0,38-36 0,-51 58 13,1 0 0,0 0 0,1 2 0,0 0 0,1 0 0,0 2 0,1 0 0,0 2 0,0 0 0,1 1 0,0 1 0,1 0 0,-1 2 0,1 0 0,0 2 0,0 0 0,22 2 0,-18 2-38,-1 2-1,0 1 1,0 0 0,0 2 0,0 1 0,-1 1 0,-1 1 0,0 1 0,22 14 0,-5 0 94,-1 2 0,-1 2-1,-1 1 1,-2 2 0,45 53-1,-30-23-45,-2 3-1,-4 1 0,63 129 1,-49-68-368,55 183 1,-68-159 171,-7 2 0,32 294 0,-60-320 110,-5 0 1,-6 0-1,-6 0 0,-24 126 0,7-128 8,-5-2 0,-5-1 0,-6-1 0,-4-3 0,-76 139 0,84-191 117,-2-1 1,-3-3-1,-3-1 1,-73 76-1,83-102-33,-1-3-1,-1-1 1,-1-1 0,-2-2-1,-1-2 1,-1-2 0,-76 31-1,94-45-77,0-2-1,0 0 1,-1-2-1,0-1 1,0 0-1,0-2 1,0-1-1,-1-1 1,1-2-1,-32-3 1,37 0-4,-1-1 0,1-1 0,0 0 0,0-2-1,1 0 1,0-1 0,1-1 0,0-1 0,0 0 0,1-2 0,1 0 0,-29-29-1,1-8 0,2-1-1,3-2 0,2-2 0,2-1 0,3-2 0,2-1 0,3-1 0,-22-72 0,4-18-120,5-2-1,-25-211 0,16-183 28,49 471 124,2 1 0,4-1-1,3 2 1,3-1-1,29-94 1,-31 136 90,2 1 0,1 1 0,1 0 0,2 1 0,0 0 0,2 1 0,2 1 1,0 1-1,24-23 0,-30 35-72,0 1 0,1 1 0,1 1 0,0 0 1,0 1-1,1 1 0,0 0 0,0 1 0,1 1 0,0 1 1,1 0-1,-1 2 0,1 0 0,0 1 0,0 0 0,28 2 1,-21 2-44,-1 1 0,1 2 0,-1 0 1,0 2-1,0 0 0,-1 2 0,1 1 1,40 21-1,-23-5-46,0 1 0,-2 2 0,70 63 0,-46-30-76,-2 3 0,-4 3 0,-3 2 1,-2 3-1,43 79 0,-38-45 76,-5 3 0,-4 2-1,39 137 1,-39-75-130,40 273 1,-30 174-1061,-52-434 1612,-20 235 0,-12-248 68,21-155-428,-1 0-1,0 0 1,-2-1 0,0 1 0,-1-1-1,-15 24 1,20-37-11,1 0-1,-1 0 0,1-1 0,-1 1 0,0-1 1,-1 0-1,1 0 0,0 0 0,-1 0 1,0-1-1,1 1 0,-1-1 0,0 0 1,0 0-1,0-1 0,-1 1 0,-6 1 0,7-3 22,0 0 0,0-1 0,0 1-1,0-1 1,0 0 0,0 0-1,1 0 1,-1-1 0,0 1 0,1-1-1,-1 0 1,1 0 0,-1 0-1,1 0 1,0-1 0,0 0-1,0 1 1,1-1 0,-1 0 0,0 0-1,-2-5 1,-9-12 78,2-1-1,0 0 1,1 0-1,-15-41 1,0-15 327,-19-90 0,-14-173 408,19-6-1386,15 0 1,22-371-1,11 559 198,54-300 0,-48 396 235,2 1-1,3 1 0,2 0 1,3 2-1,3 0 0,2 2 0,60-87 1,-71 119 91,0 2 1,1 0-1,1 1 1,2 1-1,-1 1 1,2 1 0,1 1-1,0 1 1,1 1-1,0 1 1,39-15-1,-46 23 4,2 0 0,-1 1 0,0 1 0,1 1-1,0 1 1,0 1 0,-1 0 0,1 2 0,0 0 0,0 1-1,-1 1 1,1 1 0,-1 0 0,0 2 0,0 0-1,35 18 1,-29-11 7,-1 2 1,0 0-1,-2 2 0,0 1 0,-1 0 0,0 2 0,-2 0 1,24 32-1,-11-7 7,-2 1-1,-2 2 1,31 70 0,-24-36-107,-4 1-1,-4 2 1,-3 1 0,-4 1 0,-4 1 0,-4 1 0,-4-1 0,-3 108 0,-8-129 27,-3 0-1,-3-1 1,-3 0 0,-37 116 0,32-134 91,-3 0 0,-2-1 1,-2-1-1,-1-1 0,-3-1 0,-58 70 0,54-79-12,-3 0 0,0-2 0,-2-2 0,-1-1 0,-2-2 0,-51 27 0,28-23 0,-1-3 1,-1-2-1,-115 29 1,61-28-2,-162 15 0,-115-14-13,196-23-9,-394-41-1,444 13 18,1-6 0,1-7-1,-180-68 1,191 49 6,3-5 0,3-6 0,2-6 0,4-5 0,-127-102 0,167 110 0,4-4 0,2-4 0,5-3 0,2-3 0,4-4 0,4-2 0,-79-146 0,100 151-6,4-3 1,-41-131-1,68 178-2,1-1 0,3-1 0,1 0 0,1 0 0,3 0 0,1 0 0,2-1 0,8-58 0,-4 79 10,1-1 0,0 1 1,2 1-1,1-1 0,0 1 1,1 0-1,1 1 0,1 0 1,1 1-1,0 0 0,2 1 1,0 0-1,1 1 0,0 1 1,1 0-1,1 1 0,26-17 1,-17 15-2,1 1 0,0 1 0,0 1 0,2 2 0,-1 1 0,1 1 0,1 2 0,41-6 0,-26 8-1,0 3 1,0 1-1,0 2 1,0 3-1,48 9 1,-4 7-3,-2 3 1,0 5-1,-2 3 0,-2 4 1,87 49-1,-94-42-5,-1 4 0,-3 3 0,-2 3 0,89 85 0,-108-86 7,-3 1-1,-3 3 1,-2 2-1,-2 1 1,61 119 0,-60-83-2,-3 2 0,-5 2-1,-4 1 1,-4 1 0,-5 1 0,12 141 0,-25-120 38,-5 1 0,-5-1-1,-5 1 1,-47 240-1,42-311 266,-1-1-1,-3-1 1,-1 0-1,-3-2 0,-38 68 1,50-103-170,0 0 0,0-1 1,-1 0-1,-1-1 0,0 0 1,-1 0-1,-19 15 0,27-24-109,0 0 0,0-1 0,0 1 0,-1-1 0,1 1 0,0-1 0,-1 0 0,1 0 0,-1-1-1,1 1 1,-1-1 0,1 1 0,-1-1 0,1 0 0,-5-1 0,4 0-10,0-1 0,0 1 0,0-1-1,0 1 1,0-1 0,0-1 0,1 1 0,-1 0 0,1-1 0,0 0 0,-1 0 0,1 0 0,1 0 0,-1 0-1,-3-6 1,-7-11 30,1-1-1,1 0 0,1 0 0,-12-35 1,-12-49 367,5-2 0,-21-150 0,-4-235-354,25-100-1174,31 491 984,4 0 0,5 0 0,42-177 0,-41 231 119,3 1 0,2 0 0,2 1 0,2 1 0,35-55 0,-45 82 13,1 0-1,0 1 1,1 1 0,1 0-1,1 0 1,0 1-1,1 1 1,0 1-1,1 0 1,1 1 0,-1 1-1,2 1 1,-1 0-1,37-11 1,-31 16 3,-1 0 0,0 1 0,1 2 0,0 0 0,-1 1 0,1 2 0,-1 0 0,1 2 0,-1 0 0,0 2 0,22 8 0,3 3 0,-1 3 0,-1 1 0,-1 2 0,45 32 0,-40-20 0,-2 1 0,-1 3 0,66 70 0,-48-39 164,-64-70-149,-1 1 0,1-1 0,-1 1 0,1-1 0,-1 1 0,1-1 0,-1 1 1,1-1-1,0 0 0,-1 1 0,1-1 0,0 0 0,-1 0 0,1 1 0,0-1 1,-1 0-1,1 0 0,0 0 0,0 0 0,-1 0 0,1 0 0,1 0 0,-2-1 7,1 1-1,-1-1 0,1 0 0,-1 0 1,1 1-1,-1-1 0,0 0 0,0 1 1,1-1-1,-1 0 0,0 0 0,0 1 1,0-1-1,0 0 0,0 0 0,0 0 1,0 1-1,0-1 0,0 0 0,0 0 1,-1-1-1,-4-24 257,-2-1 1,-15-35-1,-70-182 12,-42-110-258,-191-538-925,-16-43-1018,210 604 1596,100 254 305,-3 2 1,-3 2-1,-49-72 1,81 137 7,-1 1 0,1 0 1,-2 0-1,1 0 1,-1 1-1,0-1 0,0 2 1,-13-9-1,18 13 8,0 0-1,-1 0 1,1 0-1,-1 1 1,1-1 0,-1 0-1,1 1 1,-1 0-1,1 0 1,-1-1-1,1 1 1,-1 1 0,1-1-1,-1 0 1,1 1-1,-1-1 1,1 1-1,-1 0 1,1 0 0,0 0-1,-1 0 1,1 0-1,0 0 1,0 1-1,0-1 1,0 1 0,0-1-1,0 1 1,0 0-1,0 0 1,-2 4-1,-23 31 618,2 2 0,1 1-1,3 1 1,-28 70-1,35-77-741,0 1 119,2 1 0,1 1 0,2-1 0,2 2 0,-4 52 0,6 189 0,6-232 0,-1-32 0,0 2 0,1 0 0,0 0 0,1 1 0,6 22 0,-7-36 0,0 0 0,0 0 0,1 0 0,-1 0 0,1-1 0,0 1 0,1-1 0,-1 1 0,0-1 0,1 0 0,0 1 0,0-2 0,0 1 0,0 0 0,0 0 0,1-1 0,-1 0 0,1 0 0,-1 0 0,1 0 0,0 0 0,0-1 0,7 2 0,18 2 0,-1-3 0,1 0 0,0-2 0,0-1 0,31-5 0,17 0 0,-21 4 0,6-2 0,70 6 0,-130-2 0,1 0 0,-1 0 0,1 0 0,0 1 0,-1 0 0,1-1 0,-1 1 0,0 0 0,1 0 0,-1 0 0,0 0 0,1 1 0,-1-1 0,0 1 0,0-1 0,0 1 0,0 0 0,0-1 0,-1 1 0,1 0 0,0 0 0,-1 1 0,0-1 0,1 0 0,-1 0 0,0 1 0,0-1 0,0 0 0,0 1 0,-1-1 0,1 1 0,0 2 0,-1 1 0,0-1 0,0 0 0,-1 0 0,1 0 0,-1 1 0,0-1 0,-1 0 0,1 0 0,-1 0 0,0-1 0,0 1 0,0 0 0,-1-1 0,0 1 0,-4 5 0,-10 8 0,0 0 0,-2-1 0,0-1 0,-1-1 0,-36 22 0,41-23 0,22-6 0,30-2 0,506-7 0,-243-4 0,-252 5 0,901-24 0,79 6 0,-675 20 0,834-2 0,-4228 0 0,3004-2 0,0-2 0,0-2 0,0-1 0,-40-14 0,30 8 0,-84-13 0,-122-11 0,245 37 0,0-2 0,0 1 0,0-1 0,1 0 0,-1-1 0,1 1 0,-1-2 0,1 1 0,-9-6 0,15 8 0,1 1 0,-1 0 0,1-1 0,-1 1 0,1-1 0,-1 1 0,1-1 0,0 1 0,-1-1 0,1 1 0,-1-1 0,1 1 0,0-1 0,0 1 0,-1-1 0,1 0 0,0 1 0,0-1 0,0 1 0,0-1 0,-1 0 0,1 1 0,0-1 0,0 0 0,0 1 0,0-1 0,1 1 0,-1-1 0,0 0 0,0 1 0,0-1 0,0 1 0,1-1 0,-1 0 0,0 1 0,0-1 0,1 1 0,-1-1 0,1 1 0,-1-1 0,0 1 0,1-1 0,-1 1 0,1-1 0,0 1 0,29-17 0,-2 8 0,-1 1 0,2 2 0,41-5 0,-38 6 0,83-12 0,598-75 0,224 54-305,3 39-161,-488 3 383,884-1 83,-941-17 0,-292 3 0,177-41 0,-114 17 301,251-18 1,-93 15-51,194-41-251,-512 78 0,0 1 0,0-1 0,0 0 0,0-1 0,0 0 0,0 0 0,0 0 0,0-1 0,-1 1 0,1-1 0,-1-1 0,0 1 0,0-1 0,0 0 0,0 0 0,-1 0 0,0-1 0,0 1 0,0-1 0,0 0 0,-1 0 0,1-1 0,-1 1 0,-1-1 0,1 1 0,-1-1 0,0 0 0,0 0 0,-1 0 0,0 0 0,0 0 0,0-1 0,-1 1 0,0-6 0,-5-180 0,-1 81 0,6 100 0,0 1 0,-1-1 0,0 0 0,-1 1 0,0 0 0,-6-18 0,6 24 0,0 0 0,-1 0 0,1 0 0,-1 1 0,0-1 0,1 1 0,-2-1 0,1 1 0,0 0 0,-1 1 0,1-1 0,-1 0 0,0 1 0,0 0 0,0 0 0,0 0 0,0 1 0,-7-3 0,-2 0 0,0 1 0,0 1 0,0-1 0,0 2 0,0 0 0,-1 1 0,1 0 0,0 1 0,-1 0 0,1 1 0,0 0 0,0 2 0,0-1 0,-13 7 0,-1 2 0,1 1 0,0 2 0,2 0 0,-1 2 0,-28 25 0,22-15 0,-93 71 0,109-89 0,0 1 0,0-2 0,0 0 0,-1-1 0,0 0 0,-30 7 0,44-13 0,-1-1 0,0 1 0,0-1 0,0 0 0,0 0 0,0 0 0,1 0 0,-1-1 0,0 1 0,0-1 0,0 1 0,1-1 0,-1 0 0,0 0 0,1 0 0,-1-1 0,0 1 0,1-1 0,0 1 0,-1-1 0,1 0 0,0 0 0,0 0 0,0 0 0,0 0 0,0 0 0,1-1 0,-1 1 0,1-1 0,-1 1 0,1-1 0,0 1 0,0-1 0,0 0 0,0 0 0,1 1 0,-1-5 0,-3-12 0,1 0 0,1 0 0,1 0 0,1-25 0,0 35 0,0 3 0,0-1 0,1 1 0,-1-1 0,1 1 0,0 0 0,1 0 0,0 0 0,3-8 0,-4 11 0,1 1 0,-1 0 0,1 0 0,0 0 0,0 0 0,-1 0 0,2 0 0,-1 0 0,0 0 0,0 1 0,0-1 0,1 1 0,-1 0 0,1 0 0,-1 0 0,1 0 0,0 0 0,-1 0 0,1 1 0,0-1 0,2 1 0,15-2 0,0 1 0,-1 1 0,1 1 0,0 1 0,0 1 0,-1 0 0,1 2 0,-1 0 0,0 1 0,-1 1 0,22 11 0,22 14 0,103 72 0,-78-44 0,146 92 0,-195-131 0,1-2 0,0-2 0,2-1 0,64 16 0,-68-24 0,-6-1 0,46 15 0,-67-18 0,0 0 0,-1 1 0,1 0 0,-1 0 0,0 1 0,0 1 0,-1-1 0,13 13 0,4 11 0,0 1 0,39 66 0,30 79 0,-80-148 0,-10-19 0,0 0 0,1 0 0,0 0 0,1-1 0,0 1 0,0-1 0,1-1 0,-1 1 0,2-1 0,-1-1 0,1 1 0,0-1 0,1 0 0,-1-1 0,1 0 0,0 0 0,0-1 0,1 0 0,-1-1 0,1 0 0,0-1 0,0 0 0,0 0 0,13 0 0,7 0 0,1-2 0,-1-1 0,1-1 0,-1-2 0,0-1 0,0-1 0,38-14 0,-63 19 0,0-1 0,-1 0 0,1 0 0,0 0 0,-1-1 0,0 0 0,0 0 0,1 0 0,-2 0 0,1 0 0,0-1 0,-1 0 0,1 0 0,2-5 0,-4 7 0,-2-1 0,1 0 0,0 1 0,0-1 0,-1 0 0,0 1 0,1-1 0,-1 0 0,0 1 0,0-1 0,-1 0 0,1 1 0,0-1 0,-1 0 0,0 1 0,0-1 0,0 0 0,0 1 0,0-1 0,0 1 0,0 0 0,-1-1 0,1 1 0,-1 0 0,0 0 0,0 0 0,-3-3 0,-9-8 13,0 2 0,-1 0 0,0 0 0,-1 1 0,0 1 0,-1 1 0,1 0 0,-2 1-1,-17-4 1,15 4-226,0 0-1,1-1 1,1-1-1,-1-1 1,1 0-1,-31-25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2:50.2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607 629 24575,'0'-9'0,"0"-38"0,-1 0 0,-9-52 0,7 83 0,-1 1 0,0-1 0,-1 1 0,-1-1 0,-1 1 0,0 1 0,0 0 0,-1 0 0,-20-25 0,5 12 0,-2 1 0,-1 1 0,-1 1 0,-40-26 0,45 35 0,-1 0 0,0 2 0,-1 1 0,-1 1 0,0 0 0,-38-9 0,59 19 0,0 0 0,0 0 0,0 1 0,0-1 0,1 1 0,-1 0 0,0 0 0,0 0 0,0 1 0,0-1 0,0 1 0,0 0 0,0 0 0,0 0 0,0 1 0,1-1 0,-1 1 0,1 0 0,-1 0 0,1 0 0,0 1 0,0-1 0,0 1 0,0 0 0,0-1 0,0 1 0,-2 5 0,-1 1 0,1 1 0,0 0 0,1 0 0,0 1 0,1-1 0,0 1 0,0 0 0,1-1 0,0 16 0,-1 9 0,2 1 0,2 0 0,2-1 0,0 1 0,3-1 0,11 43 0,10 11 0,47 106 0,10-11-68,192 310 0,156 138-727,-419-614 795,145 194 0,-118-164 0,2-3 0,55 48 0,-81-79-2,0-1 0,2-1-1,-1 0 1,2-1 0,20 9 0,-32-17 11,-1-1-1,1 1 1,0-1 0,0 0 0,0-1 0,0 0 0,0 0 0,0 0 0,0-1-1,0 0 1,0 0 0,0-1 0,0 0 0,0 0 0,0-1 0,0 0 0,0 0 0,7-4-1,6-6 123,-2 0 0,1-1-1,-2-2 1,0 1-1,16-20 1,27-22-139,-23 24 8,2 1 0,1 2 0,2 2 0,0 2 0,2 2 0,0 1 0,2 3 0,0 1 0,1 3 0,1 1 0,56-8 0,-55 13 0,-30 2 0,-19 7 0,0 0 0,0 0 0,0 0 0,0-1 0,0 1 0,0 0 0,0 0 0,0-1 0,0 1 0,0 0 0,0 0 0,0-1 0,0 1 0,0 0 0,0 0 0,0 0 0,0-1 0,0 1 0,0 0 0,0 0 0,-1 0 0,1-1 0,0 1 0,0 0 0,0 0 0,0 0 0,0-1 0,-1 1 0,1 0 0,0 0 0,0 0 0,0 0 0,-1 0 0,1 0 0,0-1 0,0 1 0,0 0 0,-1 0 0,1 0 0,0 0 0,0 0 0,-1 0 0,1 0 0,0 0 0,0 0 0,-1 0 0,1 0 0,0 0 0,0 0 0,0 0 0,-1 0 0,1 0 0,0 0 0,0 0 0,-1 1 0,1-1 0,0 0 0,0 0 0,-291-51 0,-562-24 0,827 74 0,-33 0 0,-103-17 0,158 18 0,1 0 0,0-1 0,-1 0 0,1 1 0,0-1 0,-1-1 0,1 1 0,0 0 0,0-1 0,0 1 0,0-1 0,0 0 0,1 0 0,-1 0 0,1-1 0,-1 1 0,1-1 0,0 1 0,-3-5 0,4 5 0,1-1 0,0 1 0,0-1 0,0 1 0,0-1 0,0 1 0,1 0 0,-1-1 0,1 1 0,-1-1 0,1 1 0,0 0 0,0 0 0,0-1 0,0 1 0,1 0 0,-1 0 0,0 0 0,1 0 0,0 0 0,-1 1 0,1-1 0,0 0 0,0 1 0,0-1 0,3-1 0,18-14 0,1 2 0,0 0 0,2 1 0,-1 1 0,2 2 0,52-16 0,-34 12 0,73-24 0,137-26 0,-175 44 0,-1-4 0,-1-3 0,124-64 0,-155 71 0,0 3 0,2 2 0,0 2 0,86-14 0,205-3 0,-196 21 0,-138 10 0,11-1 0,0 0 0,-1-2 0,1 0 0,18-5 0,-36 8 0,1 0 0,0 0 0,0-1 0,0 1 0,0 0 0,-1 0 0,1 0 0,0 0 0,0 0 0,0 0 0,0 0 0,-1 0 0,1-1 0,0 1 0,0 0 0,0 0 0,0 0 0,0 0 0,0 0 0,0-1 0,0 1 0,-1 0 0,1 0 0,0 0 0,0 0 0,0-1 0,0 1 0,0 0 0,0 0 0,0 0 0,0-1 0,0 1 0,0 0 0,0 0 0,0 0 0,0 0 0,0-1 0,0 1 0,0 0 0,1 0 0,-1 0 0,0-1 0,0 1 0,0 0 0,0 0 0,0 0 0,0 0 0,0 0 0,1-1 0,-1 1 0,0 0 0,0 0 0,0 0 0,0 0 0,-24-5 0,0 1 0,-1 1 0,0 2 0,-33 1 0,-16-1 0,-27-7 0,0-4 0,-143-36 0,-189-84 0,378 112-151,2-1-1,1-3 0,0-3 0,2-1 1,1-3-1,2-2 0,1-1 1,-49-49-1,42 28-6674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0:21.1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3354 4903 24575,'556'2'0,"-500"-1"0,-1 3 0,0 2 0,0 3 0,96 28 0,-120-27 0,-1 2 0,0 2 0,0 0 0,-2 2 0,0 1 0,0 1 0,-2 2 0,0 0 0,39 42 0,-38-29 0,0 1 0,-2 2 0,-2 0 0,-2 2 0,-1 0 0,-1 1 0,-3 1 0,21 77 0,-11-12 0,-6 2 0,10 150 0,-23-163-134,-5 0 1,-4 0-1,-3 0 0,-26 133 0,15-157 98,-2 0 0,-3-2 0,-4-1 1,-2-1-1,-3-1 0,-57 91 0,44-91 13,-2-2-1,-4-2 1,-2-3 0,-2-1 0,-3-3-1,-2-2 1,-2-3 0,-3-3-1,-1-2 1,-2-3 0,-84 37 0,133-70 23,-1-1 0,0 0 0,-1-1 0,-25 4 0,40-9 0,-1 0 0,1-1 0,-1 0 0,0 0 0,1 0 0,-1 0 0,0-1 0,1 0 0,-1 0 0,1 0 0,-1-1 0,1 1 0,-1-1 0,1 0 0,0 0 0,0-1 0,0 1 0,0-1 0,1 0 0,-1 0 0,1 0 0,-1 0 0,-2-5 0,-2-4 0,1 0 0,0-1 0,1 0 0,1 0 0,0-1 0,0 1 0,2-1 0,-3-15 0,-6-50-2,3 0 1,4-1 0,4 1-1,10-100 1,-3 100-3,4 0 0,4 1 1,2 0-1,4 1 0,32-77 1,-38 117 2,3 2 0,1-1 0,1 2 0,2 1 0,1 0 0,2 2 0,1 0 0,2 2 0,0 1 0,2 1 0,1 1 0,41-26 1,-27 26 0,2 2 0,0 2 0,1 2 0,1 2 0,1 2 0,86-16 0,-38 16 0,1 5 0,158 2 0,-156 14-35,1 3 0,-1 5 0,0 4 0,-1 5 0,-2 4 0,0 4 0,138 64 0,-134-45-46,-3 4 0,-2 4 0,-2 4 0,-4 4 0,-2 4 0,125 128 0,-164-144 24,-4 1-1,-1 2 1,-3 2 0,-3 2-1,-2 1 1,-3 2 0,34 91-1,-52-113 43,-1 1-1,-3 1 1,-1-1 0,-2 2-1,-2-1 1,-2 1-1,-2 0 1,-1 0-1,-3 0 1,-1 0-1,-3 0 1,-20 79 0,17-96 69,-1 0 1,-1-1 0,-1 0 0,-2-1 0,0 0 0,-2-1 0,-1-1 0,0 0 0,-39 36 0,44-47 13,-2 0 0,1-2 0,-1 1 0,-1-2 0,0 0 0,0-1 0,-1 0 0,0-1 0,-1-1 0,1-1 0,-1 0 0,0-1 0,0-1 0,0 0 0,-1-1 0,1-1 0,-22-2 0,22-1-9,0 0 0,0-1-1,0-1 1,0-1 0,1 0-1,0-1 1,0-1 0,0 0-1,-21-14 1,17 7-19,1-1 0,1 0-1,0-2 1,1 0 0,0 0 0,2-2 0,-14-21-1,-4-12-22,3-1 0,1-2 0,-27-77 0,10 3-99,-34-164 0,-15-245-737,-19-1444-2130,130 1359 1966,40 107 0,-38 417 516,61-186 1,-63 240 311,2 0-1,3 2 1,48-78 0,-60 106 142,2 1-1,0 0 1,1 0 0,0 1 0,1 1 0,1 0 0,0 0-1,30-18 1,-35 26 14,0 0-1,0 0 0,1 1 0,-1 0 0,1 0 1,0 1-1,0 1 0,0-1 0,0 2 1,0-1-1,0 2 0,0-1 0,0 1 1,0 1-1,0 0 0,0 0 0,10 4 1,2 3-1,-1 1 0,0 1 0,-1 0 0,0 2 0,-1 0 0,0 2 0,-1 0 0,-1 1 0,21 23 0,19 28-3,-3 2 1,79 132-1,116 287-25,-3 144-106,-2 155-375,326 1859 382,-483-1937 127,-68-156 0,-22-487 1,-2-1-1,-4 1 1,-2-2-1,-22 71 1,25-111-13,-1 0 0,-1-1 0,-1 0 0,-1-1 0,-1 0 0,-1 0 0,-1-2 0,0 0 0,-2-1 0,0 0 0,-32 25 0,26-26-8,-2-2-1,0 0 0,-1-2 1,-1 0-1,0-2 0,0-1 1,-1-2-1,-56 13 0,28-14 16,-1-2 1,1-3-1,-1-2 0,0-3 0,1-2 1,-1-2-1,1-3 0,0-2 0,-100-36 0,77 17 37,1-4 0,2-3 0,-139-92 0,118 59 17,3-5 0,3-3 0,-81-93 0,41 22 306,-185-271 0,164 182-335,-219-467-1,234 382-541,-104-372-1,116 227 34,21-5-1,-65-710 1,129 508 325,38 502-174,23-177 0,-14 288 321,4 1 0,1 0 0,4 1 1,23-58-1,-30 95 86,1 0 1,1 1-1,1 0 0,1 1 0,1 0 1,0 1-1,2 1 0,21-21 0,-25 30-43,-1 1-1,2-1 0,-1 2 0,1 0 0,1 1 0,-1 0 0,1 1 0,0 0 0,1 1 1,-1 1-1,1 0 0,0 1 0,26-2 0,-18 4-21,0 2-1,0 0 1,0 2-1,-1 0 1,1 2-1,-1 0 1,0 2-1,-1 0 1,38 18-1,-12 0-3,0 3 0,-2 1 0,-1 2 0,75 70 0,-26-9-15,144 186 0,109 226-108,-181-226 289,-12 6 0,176 461 0,-191-357-146,-18 7 0,-17 4 1,65 519-1,-127-365-122,-41-442 57,-28 214-1,21-281 9,-1 0 1,-3-1-1,-2 0 0,-1-1 1,-3 0-1,-1-1 0,-30 49 1,37-72 91,-1-1 1,-1 0 0,-1 0-1,-1-2 1,0 1 0,-1-2-1,0 0 1,-1-1 0,0-1-1,-2 0 1,1-2 0,-1 0-1,0-1 1,-1-1 0,0 0-1,-34 7 1,33-11 23,-1-1-1,1-1 1,-1-1 0,1-1 0,-1-1-1,0 0 1,1-2 0,-1 0 0,1-2-1,-22-7 1,3-3-5,1-2 0,1-1 0,0-2-1,2-1 1,0-3 0,-47-39 0,5-4 204,4-4 1,-126-154 0,75 58-12,-114-202 0,-120-308-851,187 292 448,17-6 0,-115-451 1,144 333 101,-77-666 0,137 514 34,40 173 9,34 169 28,-6 299-36,0 0 1,1 0-1,1 0 0,1 0 0,1 1 0,0-1 0,11-20 0,-15 36-1,0 0 0,0 0 0,1 0 0,-1 1 0,1-1 0,0 1 0,0 0 0,0-1 0,0 1 0,1 1 0,-1-1 0,1 0 0,-1 1 0,1 0 0,0 0 0,0 0 0,0 0 0,0 0 0,0 1 0,1 0 0,-1 0 0,0 0 0,1 1 0,-1-1 0,1 1 0,-1 0 0,0 0 0,1 0 0,-1 1 0,7 1 0,2 3 0,0 0 0,0 1 0,0 0 0,-1 1 0,0 0 0,0 1 0,0 1 0,-1 0 0,15 16 0,18 22 0,-3 2 0,-1 1 0,44 76 0,154 319-147,-66-47-98,-18 6 0,148 608 0,-114 42 183,-170-865 323,-9 0 1,-8 1-1,-35 293 0,23-412 149,-29 105-1,31-148-243,-1 0 1,-1 0-1,-1-1 1,-2-1-1,-28 43 1,35-60-107,1 0 0,-1-1 0,-1 0 0,0 0 0,0-1 1,0 0-1,-1 0 0,0 0 0,0-2 0,-12 7 1,15-10-53,-1 0 1,1 0-1,-1 0 1,0 0-1,0-1 1,0 0-1,0-1 1,0 0-1,0 0 1,0 0-1,0-1 1,0 0-1,1 0 1,-1-1-1,0 0 1,-11-5-1,0-2-8,0-1 0,1-1 0,0 0 0,1-1 0,0-1 0,1 0 0,0-2 0,-17-21 0,-14-22 0,2-1 0,-59-110 0,-114-284 154,-11-153 458,8-128-623,-98-813-1662,152-17-220,143 1054 984,22 415 567,17-149 0,-14 228 316,1 0 0,1 0 0,0 1 0,10-23 0,-14 36 25,1 0-1,1-1 1,-1 1-1,0 0 1,0 0-1,1 0 1,-1 0-1,1 0 1,0 0-1,-1 0 0,1 0 1,0 1-1,0-1 1,0 1-1,0-1 1,1 1-1,-1 0 1,0 0-1,0 0 0,5-1 1,-4 2 2,0 0 0,0 0 0,0 0 0,0 1-1,0 0 1,0-1 0,0 1 0,0 0 0,-1 1 0,1-1 0,0 0 0,-1 1 0,1 0 0,-1-1-1,1 1 1,-1 0 0,4 4 0,8 8 3,-2 0 0,0 1 0,18 27 0,14 33-4,-3 3 0,39 106 0,108 384-163,1 239-599,-27 178 173,0 491 135,-101-2 160,-89-772 372,-43-193 236,55-435-289,-3 0 1,-43 106-1,52-155-26,-2-1 0,0 0 0,-2-1 0,-1 0 0,-32 39 0,41-56 4,0 0 0,0 0 0,-1 0-1,0-1 1,0 0 0,0-1 0,-11 6 0,14-8 12,0-1 0,1 0 0,-2 0 0,1 0 0,0 0 0,0 0 0,0-1 0,0 0 0,0 0 0,0 0 0,-1 0 0,-6-2 0,2-1 39,0-1 1,0-1-1,0 1 1,1-2-1,-1 1 1,1-1-1,0 0 1,1-1-1,0 1 1,0-2-1,0 1 1,1-1-1,-8-11 1,-23-36 272,2-2 1,-44-97 0,-105-288 655,-17-143 0,-1-114-278,9-103-1495,36-7-1,-59-915 0,168 990-125,31 162 365,18 482 503,25-174-1,-24 252 52,0 1 1,1 0-1,1-1 1,0 1-1,8-16 1,-11 25 0,-1 1 0,1 0 1,-1 0-1,1 0 1,0-1-1,0 1 1,0 0-1,0 0 1,0 0-1,0 0 1,0 0-1,0 1 1,0-1-1,0 0 1,0 0-1,1 1 1,-1-1-1,0 1 1,0-1-1,1 1 1,-1 0-1,0-1 1,1 1-1,-1 0 1,1 0-1,-1 0 0,0 0 1,1 0-1,-1 0 1,0 0-1,3 1 1,1 1 23,0 1 0,-1 0 0,1 0 0,-1 0 0,0 1 0,0-1 0,0 1 0,-1 0 1,1 0-1,-1 0 0,4 8 0,10 15 102,-1 1 1,15 36-1,24 76 99,43 170-1,74 399-283,7 175-460,356 2253 550,-490-2798 784,-41-258-327,-8-65-247,4-16-239,0 0-1,0 0 1,-1 1-1,1-1 1,0 0-1,0 0 1,0 0-1,0 0 1,-1 0-1,1 0 0,0 0 1,0 0-1,0 0 1,-1 1-1,1-1 1,0 0-1,0 0 1,0 0-1,-1 0 1,1 0-1,0 0 1,0 0-1,0 0 0,-1 0 1,1-1-1,0 1 1,0 0-1,0 0 1,0 0-1,-1 0 1,1 0-1,0 0 1,0 0-1,0 0 1,0 0-1,-1-1 0,1 1 1,0 0-1,0 0 1,0 0-1,0 0 1,0-1-1,-1 1 1,1 0-1,-15-28 234,1 0 0,2-1 1,-18-58-1,-92-315 474,-41-196-739,-36-183-793,-26-143-164,-204-1076-872,267 1165 1479,46 332 323,109 478 53,-2 0 0,-16-37 0,7 41 0,18 21 0,0-1 0,-1 1 0,1 0 0,-1 0 0,1-1 0,-1 1 0,1 0 0,0 0 0,-1 0 0,1 0 0,-1 0 0,1 0 0,-1-1 0,1 1 0,-1 0 0,1 1 0,-1-1 0,1 0 0,-1 0 0,1 0 0,-1 0 0,1 0 0,-1 0 0,1 0 0,-1 1 0,1-1 0,0 0 0,-1 0 0,1 1 0,-1-1 0,1 1 0,-4 4 0,1 0 0,1 0 0,-1 0 0,1 0 0,0 1 0,0 0 0,0-1 0,1 1 0,0 0 0,-1 7 0,-14 137 0,0 369-164,15 218-655,30 2289-490,-34-2602 2128,-14-150 115,17-255-845,-1 0 0,0-1 0,-2 0-1,0 0 1,-1 0 0,-11 23 0,16-39-81,0 0 0,0 1 0,0-1 0,0 0 0,0 0 0,-1 0 0,1 0 0,-1 0 0,0 0 0,1-1 0,-1 1-1,0-1 1,0 1 0,0-1 0,0 1 0,0-1 0,0 0 0,-1 0 0,1 0 0,0 0 0,0 0 0,-1-1 0,1 1 0,-1-1 0,1 0 0,-1 1 0,1-1 0,0 0 0,-1 0 0,1-1 0,-1 1 0,1 0 0,-1-1-1,-2-1 1,-1 0 31,1-1 0,-1-1-1,1 1 1,0-1 0,0 0 0,0 0-1,1 0 1,-5-6 0,-4-6 118,0 0 0,-18-32 0,-8-25 334,-51-140 1,-53-225 491,-7-137-24,7-109-234,-36-376-1878,-51-1278-1,219 2001 586,10 290 526,2 0 1,11-65 0,-11 107 41,-1 0 0,2 0 0,-1 0 0,1 0 0,-1 1 0,1-1 0,0 0 0,1 1 0,-1-1 0,1 1 0,0 0 0,4-4 0,-6 7 0,0 0 0,1 0 0,-1 0 0,0 0 0,1 0 0,-1 1 0,1-1 0,-1 1 0,1-1 0,0 1 0,-1-1 0,1 1 0,-1 0 0,1 0 0,0 0 0,-1 0 0,1 0 0,0 0 0,-1 0 0,1 0 0,-1 1 0,1-1 0,0 1 0,-1-1 0,3 2 0,7 5 0,0 1 0,0 0 0,-1 1 0,0 1 0,0-1 0,-1 1 0,0 1 0,11 17 0,24 36 0,-4 3 0,40 85 0,110 311-47,14 161-139,241 1108 128,-148 26 69,-259-1386 153,-34-344 0,-2 0 0,-1-1 0,-1 1 0,-4 29-1,-3-54 83,-3-15 0,-19-62 245,-61-251 455,-32-174-441,-5-142-1084,-60-865-739,97 12-648,76 1102 1636,15 305 606,2 73-58,1 20 24,27 232 685,16 295-332,1 202-651,43 1528-2446,-84-1809 2816,-7-423-257,0 0 0,-3 0-1,0-1 1,-12 50 0,15-80-51,0 1 0,0-1 0,0 1 0,0-1 0,0 1 0,0-1 0,-1 1 1,1-1-1,0 0 0,0 1 0,0-1 0,0 1 0,-1-1 0,1 1 0,0-1 0,0 0 1,-1 1-1,1-1 0,0 0 0,-1 1 0,1-1 0,-1 0 0,1 1 0,0-1 0,-1 0 1,1 0-1,-1 0 0,1 1 0,0-1 0,-1 0 0,1 0 0,-1 0 0,1 0 0,-1 0 1,1 0-1,-1 0 0,1 0 0,-1 0 0,1 0 0,-1 0 0,1 0 0,-1 0 0,1 0 0,0 0 1,-1 0-1,1-1 0,-1 1 0,1 0 0,-1 0 0,1-1 0,0 1 0,-1 0 0,1 0 1,0-1-1,-1 1 0,0-1 0,-3-5 61,1 0 0,-1-1 1,1 1-1,0-1 0,1 0 1,-3-9-1,-62-275 916,-20-197-328,-125-1378-1307,178 1415 1160,23 343-433,7 88-66,4 20-9,0 0 0,0 0 0,0 0 0,0 0 0,0 0 0,0 0 0,0 0 0,0 1 0,0-1 0,0 0 0,0 0 0,0 0 0,0 0 0,0 0 0,0 0 0,0 0 1,0 0-1,0 1 0,0-1 0,0 0 0,0 0 0,-1 0 0,1 0 0,0 0 0,0 0 0,0 0 0,0 0 0,0 0 0,0 1 0,0-1 0,0 0 0,0 0 0,0 0 0,0 0 0,-1 0 0,1 0 0,0 0 0,0 0 0,0 0 0,0 0 0,0 0 0,0 0 0,0 0 0,0 0 0,-1 0 0,1 0 0,0 0 0,0 0 0,0 0 0,0 0 0,0 0 0,0 0 0,0 0 0,-1 0 0,1 0 0,0 0 0,-8 238 0,7 294-163,11 1622-2475,-11-1619 2573,0-469 330,-3-1 0,-18 102 0,22-166-247,0 1 0,0 0-1,0 0 1,-1-1-1,1 1 1,-1 0-1,1 0 1,-1-1 0,0 1-1,0-1 1,1 1-1,-1 0 1,0-1-1,-1 0 1,1 1 0,0-1-1,0 0 1,0 1-1,-1-1 1,1 0-1,-1 0 1,1 0 0,-1 0-1,1 0 1,-3 0-1,2-2 0,0 0 0,0 0-1,0 0 1,0 0 0,0-1-1,0 1 1,0-1 0,1 1 0,-1-1-1,0 0 1,1 0 0,-1 0-1,1 0 1,0 0 0,0 0-1,0 0 1,0 0 0,0 0 0,-1-4-1,-25-68 63,-29-131-1,-55-304-157,-8-174-236,-87-707 235,94 611 81,45 384-1,43 308 0,14 73 0,9 14 0,1 0 0,0 0 0,-1 0 0,1 0 0,0 0 0,0 0 0,-1 0 0,1 0 0,0 0 0,-1 0 0,1 0 0,0 0 0,-1 0 0,1 0 0,0 1 0,0-1 0,-1 0 0,1 0 0,0 0 0,0 0 0,-1 1 0,1-1 0,0 0 0,0 0 0,-1 0 0,1 1 0,0-1 0,0 0 0,0 0 0,0 1 0,-1-1 0,1 0 0,0 1 0,0-1 0,0 1 0,-3 9 0,0 0 0,0 1 0,1-1 0,-1 19 0,-7 113 0,1 327 48,16 182 144,12 163-140,4 297-56,-33-779 47,9-319-26,-1 0 0,-1-1 1,0 1-1,-5 13 0,8-25-15,0 0 0,0 0 0,0-1 0,0 1 0,-1 0 0,1 0 0,0-1 0,0 1 1,-1 0-1,1-1 0,0 1 0,-1 0 0,1-1 0,-1 1 0,1-1 0,-1 1 0,1-1 0,-1 1 0,1-1 0,-1 1 0,0-1 0,1 1 0,-1-1 0,0 0 0,1 1 0,-1-1 0,0 0 0,1 1 1,-1-1-1,0 0 0,0 0 0,1 0 0,-1 0 0,0 0 0,0 0 0,1 0 0,-1 0 0,0 0 0,0 0 0,1 0 0,-2-1 0,-1-2 2,1 0-1,-1 0 0,0 0 1,1-1-1,0 1 1,0-1-1,0 1 1,0-1-1,1 0 0,-3-8 1,-27-97 1,-44-294-5,-7-214 94,9-163 281,-6-612-958,36 12-794,34 1058 1401,10 500 543,3 461-467,-1 452-264,0 311-655,3 4164-3092,-12-4752 3174,-27-347 594,30-449 143,-1 0 0,0 0 0,-11 29 0,0-27 0,15-20 0,-1 0 0,1 1 0,-1-1 0,1 0 0,-1 0 0,1 0 0,-1 0 0,1 1 0,-1-1 0,1 0 0,-1 0 0,1 0 0,-1 0 0,0 0 0,1 0 0,-1 0 0,1-1 0,-1 1 0,1 0 0,-1 0 0,1 0 0,-1 0 0,1-1 0,-1 1 0,1 0 0,-1-1 0,0 1 0,-3-5 0,0 0 0,1 0 0,-1 0 0,1 0 0,0 0 0,1-1 0,-1 1 0,1-1 0,-2-10 0,-34-127 0,-58-377 163,-20-279 548,5-219-324,-36-1148-318,80 7-82,58 1561 13,10 354 0,0 244 0,-1 0 0,0 0 0,0 0 0,0 0 0,0 0 0,0 0 0,0 0 0,0 0 0,0 0 0,0 0 0,0 0 0,1 0 0,-1 0 0,0 0 0,0 0 0,0 0 0,0 0 0,0 0 0,0-1 0,0 1 0,0 0 0,0 0 0,0 0 0,0 0 0,0 0 0,0 0 0,0 0 0,3 24 0,4 102 0,11 447 0,6 387-164,109 3560-826,-110-3869 1810,-7-327 163,-11-293-511,-2-89-111,1-327-141,-3-328-369,-2-253-670,-1-193-115,1 195 411,0-1616 474,13 1739 869,23 347 163,-33 475-865,1-1 0,1 1 1,10-26-1,-14 44-106,0 0 0,1 0 0,-1 0 0,1 0 0,-1 0 0,1 0 0,0 0 0,-1 0 0,1 0 0,0 0 0,-1 1 0,1-1 0,0 0-1,0 0 1,0 1 0,2-2 0,-3 2-5,1 0-1,-1 0 0,1 0 0,0 0 1,-1 0-1,1 1 0,0-1 0,-1 0 1,1 0-1,-1 0 0,1 1 0,-1-1 1,1 0-1,-1 1 0,1-1 0,-1 0 1,1 1-1,-1-1 0,1 0 0,-1 1 1,1-1-1,-1 1 0,0-1 0,1 1 1,0 0-1,5 11 25,-1-1-1,0 1 1,0 0-1,-1 0 1,3 17 0,29 152 30,40 451-41,-7 307-184,-16 231-655,-16 80-164,-15-70 64,-11-191 518,-8-255 954,-5-279-371,3-427-167,-2 0 0,0 0 0,-8 39 1,1-103 7,1-75-14,-7-337-9,0-274 64,-10-227 189,-74-4615-297,100 5299-101,1 247 124,1 23 10,7 78 6,25 438 5,22 577-61,7 529-183,79 5278-566,-136-5922 690,-6-382 240,-4-382 73,1-219-188,1 0 0,0 0 0,0 0 0,0 0 0,0 0 0,0 0 0,0-1-1,0 1 1,0 0 0,0 0 0,0 0 0,0 0 0,0 0 0,0 0 0,0 0-1,0 0 1,-1 0 0,1 0 0,0 0 0,0 0 0,0 0 0,0 0 0,0 0-1,0 0 1,0 0 0,0 0 0,0 0 0,0 1 0,0-1 0,0 0 0,-3-21 192,-3-84 274,-8-362 512,1-373-150,2-388-613,3-350-205,3-232-15,3-82-164,1 86-655,1 242-164,0 377 0,4 463 301,5 529 889,-3 166-102,-5 29-103,-1 0 0,0 0 0,1 0 0,-1 0 0,0 0 0,1 0 0,-1 0 0,0 0 0,1 0 0,-1 0 0,0 1 0,1-1 0,-1 0 0,0 0 0,0 0 0,1 0 0,-1 1 0,0-1 1,0 0-1,1 0 0,-1 0 0,0 1 0,0-1 0,0 0 0,1 0 0,-1 1 0,0-1 0,0 0 0,0 1 0,0-1 0,0 0 0,1 0 0,-1 1 0,0-1 0,0 0 0,0 1 0,0-1 0,0 0 0,0 1 0,0-1 0,0 0 0,0 1 0,0-1 0,-1 0 0,1 1 0,0-1 0,39 333 115,25 621-117,16 595 0,-4 421 0,-14 181 0,-17-92 0,-17-282 0,-13-412 12,-13-462 37,-2-776-43,-20 157 0,10-255-6,10-28 0,0-1 0,0 0 0,0 0 0,0 1 0,-1-1 0,1 0 0,0 1 0,0-1 0,-1 0 0,1 0 0,0 0 0,0 1 0,-1-1 0,1 0 0,0 0 0,0 0 0,-1 0 0,1 1 0,0-1 0,-1 0 0,1 0 0,0 0 0,-1 0 0,1 0 0,0 0 0,-1 0 0,1 0 0,0 0 0,-1 0 0,1 0 0,0 0 0,-1 0 0,1 0 0,0 0 0,0-1 0,-1 1 0,1 0 0,0 0 0,-1 0 0,1 0 0,-1-1 0,-2-4 0,-1-1 0,1 1 0,0-1 0,0 0 0,0 0 0,1 0 0,0 0 0,-2-13 0,-56-347 0,5-269 88,11-231 265,14-180-265,1-3765 76,32 4572 655,-3 231-573,1 20-1,0 72 247,1 320 369,0 284-692,-2 197-946,1 80-174,-1-66 262,-2-169 558,-5-228 295,-5-284 655,9-210-574,1-17-5,-4-63 211,-3-273 181,3-269-371,1-278 314,3-232-596,2-3375-3337,0 3938 3244,1 415 115,-1 123-1,0 28 1,0 223 0,-3 407 31,-17 350 99,-205 3422 134,174-3774-327,12-223-375,7-187 492,18-175 293,14-47-340,0-1-1,0 0 1,0 1-1,0-1 1,-1 0 0,1 1-1,0-1 1,0 0-1,0 0 1,0 1 0,0-1-1,-1 0 1,1 1-1,0-1 1,0 0 0,0 0-1,-1 1 1,1-1-1,0 0 1,0 0 0,-1 0-1,1 1 1,0-1-1,0 0 1,-1 0 0,1 0-1,0 0 1,-1 0-1,1 0 1,0 0 0,-1 0-1,1 1 1,0-1-1,-1 0 1,1 0 0,0 0-1,0 0 1,-1-1-1,1 1 1,0 0 0,-1 0-1,1 0 1,0 0-1,-1 0 1,1 0 0,0 0-1,0-1 1,-1 1-1,1 0 1,0 0 0,-1 0-1,1-1 1,0 1-1,0 0 1,0 0 0,-1 0-1,1-1 1,0 1-1,0 0 1,0-1-1,-1 1 1,-8-26 211,0 1-1,2-1 1,-7-47-1,-55-298 166,-28-177-166,-2-111 594,-84-1627 678,150 9-1524,35 1831 198,2 229 512,-2 204-564,-1 16-41,5 53-8,-6-53-62,28 307 20,9 221-185,-1 222-655,-8 190-147,13 3930-851,-42-4758 1803,0-84 38,0-26 32,1-9 42,6-919 2359,8 675-2409,81-439 1,-61 537 633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0:21.5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2081 24575,'34'246'0,"8"28"0,181 860-1861,-132-703 820,-25-100 1010,21 342-1,-85-603-9,-4-59 82,-3-48 123,-10-173 502,-3-172-457,-13-136-362,-9-142-666,0-140-164,-16-1015-1210,39 986 76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0:21.9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24575,'10'146'0,"1"128"0,0 156-164,-2 161-655,-3 134-164,2 2489-2949,-9-2704 2949,1-273 0,-1-631-869,1-108 1439,-1-143 168,0 184 187,6-680-361,65 10 504,-15 766 734,-49 328-581,3 1 0,0 0-1,28-63 1,-36 96-206,1-1-1,0 1 1,-1 0-1,1 1 1,0-1-1,1 0 1,-1 0-1,0 1 1,1 0-1,0-1 1,-1 1 0,7-4-1,-8 6-18,1 0-1,-1-1 1,1 1 0,-1 0-1,1-1 1,0 1 0,-1 0-1,1 0 1,-1 0 0,1 0-1,-1 1 1,1-1 0,0 0-1,-1 1 1,1-1 0,-1 1-1,0-1 1,1 1 0,-1 0-1,1 0 1,-1-1 0,0 1-1,3 2 1,7 10 12,-1-1-1,0 2 1,0-1-1,-1 1 1,-1 1 0,-1-1-1,0 2 1,8 25 0,79 267-3,294 1628 1634,-354-1708-1492,-29-191 109,3-1 0,12 39 0,-19-72-223,0 0-1,1 0 0,-1 0 0,1 0 0,-1 0 0,1 0 0,0 0 1,0-1-1,5 6 0,-6-8-32,0 1 1,-1-1 0,1 1-1,0-1 1,0 0-1,0 1 1,0-1-1,0 0 1,0 1-1,0-1 1,0 0 0,0 0-1,0 0 1,0 0-1,0 0 1,0 0-1,0 0 1,-1 0-1,1 0 1,0-1 0,0 1-1,0 0 1,0-1-1,0 1 1,0 0-1,0-1 1,1 0-1,6-6 82,0-1-1,-1 0 0,0 0 1,0 0-1,0-1 0,-1 0 0,-1-1 1,1 1-1,5-18 0,18-40 392,25-88-1,180-759-15,-108 386-2287,-48 226-2585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2:42.84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3655 2136 24575,'67'0'0,"91"0"0,221-27 0,-70-24-164,1417-389-1526,-897 154 1690,-697 229 0,-3-5 0,-2-6 0,-3-5 0,124-98 0,101-77 746,-268 199-425,3 3 0,130-50 0,-111 58-242,197-45 0,-237 71-82,0 3 1,1 3-1,0 2 1,103 8-1,-142-4 3,-25 0 0,0 0 0,1 0 0,-1 0 0,0-1 0,0 1 0,0 0 0,0 0 0,0 0 0,0 0 0,0-1 0,0 1 0,0 0 0,0 0 0,0 0 0,0 0 0,0-1 0,0 1 0,0 0 0,0 0 0,0 0 0,0 0 0,0-1 0,0 1 0,0 0 0,0 0 0,0 0 0,0 0 0,0-1 0,0 1 0,0 0 0,0 0 0,0 0 0,0 0 0,0-1 0,-1 1 0,1 0 0,0 0 0,0 0 0,0 0 0,0 0 0,0 0 0,-1 0 0,1 0 0,0-1 0,0 1 0,0 0 0,0 0 0,-1 0 0,1 0 0,0 0 0,0 0 0,0 0 0,0 0 0,-1 0 0,1 0 0,-48-20 0,-100-33 0,-3 6 0,-168-28 0,302 73 0,0 0 0,1 2 0,-1 0 0,0 1 0,1 1 0,-1 0 0,1 1 0,0 1 0,-22 8 0,-13 9 0,-73 40 0,46-20 0,6-5 0,-432 204 0,338-170 0,-190 54 0,328-114 0,28-10 0,0 0 0,0 0 0,0 0 0,0 0 0,0 0 0,0 0 0,0 0 0,0 1 0,0-1 0,0 0 0,0 0 0,1 0 0,-1 0 0,0 0 0,0 0 0,0 0 0,0 0 0,0 1 0,0-1 0,0 0 0,0 0 0,0 0 0,0 0 0,0 0 0,0 0 0,0 0 0,0 0 0,0 1 0,0-1 0,0 0 0,0 0 0,0 0 0,0 0 0,0 0 0,-1 0 0,1 0 0,0 0 0,0 1 0,0-1 0,0 0 0,0 0 0,0 0 0,0 0 0,0 0 0,0 0 0,0 0 0,0 0 0,0 0 0,-1 0 0,1 0 0,0 0 0,0 0 0,0 0 0,0 0 0,0 0 0,0 1 0,0-1 0,-1 0 0,1 0 0,46 0 0,-40 0 0,1455-15 0,-1298 17 0,295 44 0,-442-43 0,-1 1 0,-1 1 0,1 0 0,-1 1 0,17 9 0,-22-10 0,33 10 0,-36-14 0,0 1 0,0 0 0,0 0 0,0 1 0,-1-1 0,1 1 0,-1 0 0,0 1 0,8 6 0,-3 0 0,-2 0 0,1 0 0,-1 1 0,-1 0 0,0 1 0,0 0 0,-1 0 0,-1 0 0,0 0 0,-1 1 0,0 0 0,-1 0 0,2 17 0,1 21 0,-2 0 0,-4 59 0,-1-65 0,-2 15 0,1-39 0,1-1 0,1 0 0,1 0 0,5 31 0,-6-50 0,0-1 0,0 1 0,0 0 0,0-1 0,0 1 0,0-1 0,0 1 0,0 0 0,0-1 0,1 1 0,-1-1 0,0 1 0,0-1 0,1 1 0,-1-1 0,0 1 0,1-1 0,-1 1 0,1-1 0,-1 1 0,1-1 0,-1 1 0,0-1 0,1 0 0,0 1 0,-1-1 0,1 0 0,-1 1 0,1-1 0,-1 0 0,1 0 0,-1 0 0,1 0 0,0 1 0,-1-1 0,1 0 0,0 0 0,-1 0 0,1 0 0,-1 0 0,1 0 0,0-1 0,-1 1 0,1 0 0,-1 0 0,1 0 0,-1 0 0,1-1 0,0 1 0,-1 0 0,1-1 0,-1 1 0,1 0 0,-1-1 0,1 0 0,28-29 0,-28 28 0,268-363 0,-212 290 0,-16 19 0,88-92 0,-127 146 0,0 0 0,-1 0 0,1 1 0,0-1 0,0 0 0,0 1 0,0-1 0,0 1 0,1 0 0,-1-1 0,0 1 0,0 0 0,1 0 0,-1 1 0,1-1 0,-1 0 0,1 1 0,-1 0 0,1-1 0,0 1 0,2 0 0,-3 2 0,0-1 0,-1 0 0,1 1 0,0-1 0,-1 1 0,1-1 0,-1 1 0,0 0 0,0 0 0,1 0 0,-1-1 0,0 1 0,-1 0 0,1 0 0,0 1 0,-1-1 0,1 0 0,-1 0 0,1 0 0,-1 0 0,0 0 0,0 1 0,0-1 0,-1 4 0,1 10 0,-1-1 0,-1 1 0,0 0 0,-2-1 0,1 0 0,-2 1 0,0-2 0,-1 1 0,0 0 0,-1-1 0,-14 21 0,1-6 0,-2 0 0,0-1 0,-2-2 0,-32 29 0,0-5 0,-2-3 0,-2-3 0,-2-2 0,-2-4 0,-103 47 0,160-82 0,-7 3 0,1 0 0,-1-1 0,0-1 0,-25 4 0,37-7 0,-1-1 0,1 0 0,0 1 0,-1-1 0,1 0 0,0 0 0,-1-1 0,1 1 0,0-1 0,-1 1 0,1-1 0,0 1 0,0-1 0,-1 0 0,1 0 0,0 0 0,0-1 0,0 1 0,0 0 0,1-1 0,-1 1 0,0-1 0,0 0 0,1 1 0,-1-1 0,1 0 0,0 0 0,-1 0 0,1 0 0,0 0 0,0 0 0,0-1 0,1 1 0,-1 0 0,0 0 0,0-4 0,0-7 0,0 0 0,0 0 0,1 0 0,1 0 0,0-1 0,1 1 0,0 0 0,1 0 0,1 1 0,5-16 0,4-4 0,1 0 0,34-54 0,-18 41 0,2 3 0,1 0 0,3 2 0,1 2 0,80-64 0,-52 54 0,2 2 0,2 4 0,88-41 0,-126 69 0,0 1 0,65-18 0,-84 28 0,1 0 0,0 2 0,0 0 0,1 0 0,-1 1 0,0 0 0,0 2 0,0-1 0,0 1 0,23 8 0,251 107 0,-161-63 0,-6-2 0,6 3 0,255 76 0,-373-129 0,53 8 0,-58-9 0,1-1 0,0-1 0,-1 1 0,1 0 0,-1-1 0,1 0 0,-1 0 0,1 0 0,-1 0 0,0 0 0,1-1 0,-1 0 0,0 1 0,4-4 0,10-8 0,19-14 0,-31 23 0,-19 12 0,-55 39 0,-3-4 0,-100 45 0,134-71 0,-1-2 0,0-2 0,-1-2 0,-1-1 0,1-2 0,-75 5 0,96-15 0,0 0 0,1-1 0,0-1 0,0-1 0,0 0 0,0-1 0,1-1 0,-19-10 0,-42-15 0,-62-3 0,99 26 0,596 114 0,-183-38 0,-101-16 0,294 60 0,-11 35 0,-511-131 0,0 3 0,-1 1 0,-1 2 0,-1 2 0,73 55 0,-29-8 0,99 107 0,-163-157 0,0-2 0,2 0 0,0-1 0,1-1 0,1-2 0,0 0 0,28 11 0,-4-6 0,2-2 0,94 19 0,14-9 0,45 9 0,-165-27 0,-1 1 0,0 2 0,42 20 0,-74-29 0,1 0 0,-1 0 0,0 1 0,0 0 0,0 0 0,0 0 0,0 0 0,4 7 0,-8-11 0,-1 1 0,1 0 0,-1-1 0,1 1 0,-1 0 0,0 0 0,1-1 0,-1 1 0,0 0 0,1 0 0,-1 0 0,0-1 0,0 1 0,0 0 0,0 0 0,0 0 0,0 0 0,0 0 0,0-1 0,0 1 0,0 0 0,0 0 0,-1 0 0,1 0 0,-1 0 0,0 1 0,0-1 0,-1 0 0,1 0 0,-1 0 0,1 0 0,-1 0 0,1 0 0,-1 0 0,0 0 0,0 0 0,1-1 0,-1 1 0,0-1 0,0 1 0,0-1 0,-3 0 0,-52 6 0,-1-3 0,-63-5 0,30 0 0,-2516-1-1362,2049 18 1362,448-5 0,-1 3 0,-211 57 0,268-53 76,1 3 0,0 2-1,2 2 1,1 2 0,1 3-1,1 2 1,2 1 0,-77 72-1,97-80-32,2 2-1,1 0 1,1 2 0,1 0-1,1 1 1,2 2-1,1-1 1,1 2-1,2 0 1,1 1-1,2 1 1,1-1 0,2 2-1,1-1 1,-3 44-1,5-32-42,-2 0 0,-20 68 0,14-65 0,-10 83 0,21-115 0,1 0 0,1 1 0,1-1 0,0 0 0,1 0 0,1 0 0,1 0 0,10 29 0,-5-24 0,-2 0 0,0 1 0,-1-1 0,-1 1 0,-2 1 0,0-1 0,-1 0 0,-2 1 0,0-1 0,-1 1 0,-2-1 0,0 0 0,-2 0 0,0 0 0,-13 32 0,-18 37 0,8-28 0,4 2 0,2 1 0,-25 133 0,32-106 0,8-57 0,1 1 0,-1 52 0,7-84 0,0 0 0,-1 0 0,0 0 0,0 0 0,0 0 0,-1 0 0,0 0 0,-3 6 0,4-10 0,1 0 0,-1-1 0,0 1 0,0-1 0,0 1 0,0-1 0,0 1 0,-1-1 0,1 1 0,0-1 0,-1 0 0,1 0 0,-1 0 0,1 0 0,-1 0 0,1 0 0,-1 0 0,0-1 0,0 1 0,1 0 0,-1-1 0,0 1 0,0-1 0,0 0 0,1 0 0,-1 0 0,0 0 0,0 0 0,0 0 0,0 0 0,-2-1 0,2 0 0,0 0 0,1 0 0,-1 0 0,0 0 0,1 0 0,-1 0 0,1 0 0,-1-1 0,1 1 0,0-1 0,-1 1 0,1-1 0,0 1 0,0-1 0,0 0 0,0 1 0,0-1 0,1 0 0,-1 0 0,1 0 0,-1 0 0,1 0 0,-1-3 0,-5-53 0,6 48 0,14-434 0,37-2 0,4-45 0,-53 465 0,29-298 0,-20 252 0,3 0 0,34-99 0,-9 44 0,-5-1 0,22-169 0,3-264 0,-45 394 0,-1 58 0,4 0 0,56-188 0,-66 286 0,-4 21 0,-2 37 0,-1-38 0,85 1430 0,-70-1337 3,5-2 0,4 0 0,4-1 0,79 179 0,-72-205-29,4-1 1,3-3-1,3-1 1,3-2-1,2-2 1,103 99-1,-55-78-121,3-5 0,4-4 1,3-4-1,4-6 0,2-4 0,142 55 0,8-17-335,484 116 1,239-19-1015,9-40 1173,-458-75 219,-189-26-510,881 109 638,-1054-153 2310,352-20 0,-508 4-2334,-1-1 0,0 0 0,1-2 0,-2 0 0,1-1 0,-1-1 0,0-1 0,26-19 0,32-15 0,-11 13 0,-39 20 0,-1-1 0,0-1 0,-1-2 0,24-18 0,-47 33 0,0-1 0,-1 1 0,1 0 0,0-1 0,0 1 0,-1-1 0,1 0 0,0 1 0,-1-1 0,1 0 0,-1 1 0,1-1 0,-1 0 0,1 0 0,-1 1 0,0-1 0,1 0 0,-1 0 0,0 0 0,1 1 0,-1-1 0,0 0 0,0 0 0,0 0 0,0 0 0,0 0 0,0 0 0,0 0 0,0 1 0,0-1 0,0 0 0,-1 0 0,1 0 0,0 0 0,0 0 0,-1 1 0,1-1 0,-1 0 0,1 0 0,-1 1 0,1-1 0,-1 0 0,1 1 0,-1-1 0,0 0 0,1 1 0,-1-1 0,0 1 0,1-1 0,-1 1 0,0-1 0,0 1 0,0 0 0,1-1 0,-1 1 0,0 0 0,0 0 0,-1-1 0,-10-3 0,0 0 0,0 1 0,-17-3 0,25 6 0,-388-41 0,-11 31 0,314 9 0,-1023 0 0,872 2 0,224-1 0,12 1 0,0-1 0,0 0 0,0 0 0,0 0 0,0 0 0,-1-1 0,1 0 0,0 0 0,1 0 0,-8-2 0,11 3 0,0-1 0,0 1 0,-1 0 0,1 0 0,0-1 0,0 1 0,0 0 0,-1-1 0,1 1 0,0 0 0,0 0 0,0-1 0,0 1 0,0 0 0,0-1 0,0 1 0,0 0 0,-1-1 0,1 1 0,0 0 0,0-1 0,1 1 0,-1-1 0,0 1 0,0 0 0,0-1 0,0 1 0,0 0 0,0 0 0,0-1 0,0 1 0,1 0 0,-1-1 0,0 1 0,0 0 0,0 0 0,1-1 0,-1 1 0,0 0 0,0 0 0,1-1 0,-1 1 0,0 0 0,0 0 0,1 0 0,-1-1 0,0 1 0,1 0 0,-1 0 0,0 0 0,1 0 0,-1 0 0,0 0 0,1 0 0,-1 0 0,0 0 0,1 0 0,-1 0 0,0 0 0,1 0 0,24-8 0,-24 8 0,29-8 0,70-20 0,-90 25 0,-1-1 0,1 0 0,0 0 0,-1-1 0,0-1 0,0 1 0,8-8 0,-17 13 0,0 0 0,1-1 0,-1 1 0,0 0 0,0-1 0,1 1 0,-1-1 0,0 1 0,0 0 0,0-1 0,1 1 0,-1-1 0,0 1 0,0 0 0,0-1 0,0 1 0,0-1 0,0 1 0,0-1 0,0 1 0,0 0 0,0-1 0,0 1 0,-1-1 0,1 1 0,0-1 0,0 1 0,0 0 0,0-1 0,-1 1 0,1 0 0,0-1 0,0 1 0,-1 0 0,1-1 0,0 1 0,0 0 0,-1-1 0,1 1 0,-1 0 0,1 0 0,0-1 0,-1 1 0,1 0 0,0 0 0,-1 0 0,1 0 0,-1 0 0,1-1 0,0 1 0,-1 0 0,1 0 0,-1 0 0,1 0 0,-1 0 0,1 0 0,0 0 0,-2 1 0,-36-8 0,-237-15 0,-6-4 0,-125-16-164,-138-25-655,-121-23-164,-1132-207-1302,34-126-345,1338 287 1702,140 29 327,229 84 546,-55-33 0,99 50 105,1-1-1,0-1 0,0 0 0,-9-10 0,18 17-26,1 0 0,-1-1 0,1 1 0,0-1 0,-1 1 0,1-1 0,0 1 1,0-1-1,0 0 0,0 1 0,1-1 0,-1 0 0,0 0 0,1 0 0,-1 0 0,1 1 0,0-1 0,-1 0 0,1 0 0,0 0 0,0 0 0,0 0 0,0 0 0,1 0 0,-1 0 0,1 0 0,-1 0 0,1 1 0,-1-1 0,1 0 0,2-3 0,0 1 70,0 1 0,1-1 0,0 1 0,-1-1-1,1 1 1,1 0 0,-1 1 0,0-1 0,1 1-1,-1 0 1,10-4 0,62-14 699,-71 19-732,83-15 1175,173-9-1,96 22 553,-220 4-1182,983 5 105,-1015 0-710,-1 4 0,133 30 0,-66-10 0,-162-27 0,-15-2 0,-31 0 0,8-2 0,55 0 0,640 52 0,-533-36 0,2034 298-976,-1607-224 1032,-509-81-56,981 172 0,-767-120 0,471 172 0,-653-199-22,-2 3 0,121 74 0,-174-92 111,-2 1 1,0 1 0,-1 1-1,-1 1 1,-1 1 0,-1 1-1,-1 1 1,-1 1 0,-2 1 0,22 41-1,-5 4-89,7 16 0,81 127 0,-105-188 0,2 0 0,1-2 0,1 0 0,1-2 0,1 0 0,2-2 0,0 0 0,45 26 0,-7-14 0,0-3 0,2-3 0,113 30 0,222 31 0,743 71 0,-1075-158 0,-63-5 0,-19-3 0,-49-13 0,-1 3 0,-103-15 0,53 12 0,-1556-190 0,632 188 0,323 18 0,505-10-52,1-9 1,-346-84-1,-397-176-990,-337-168 389,31-95-1498,1016 419 1769,5-10 1,7-10-1,7-11 1,-316-289 0,-616-790 381,1148 1230 8,-415-506-181,318 374-42,-153-274 0,218 334 524,3-1 1,-44-153 0,-15-175 2107,87 376-2072,6 25-294,-2-10 288,-1 0-1,-1 0 1,0 0 0,-13-27 0,17 41-306,-1 0 1,1 1-1,-1-1 0,0 0 1,0 0-1,0 1 0,0-1 1,-1 1-1,1 0 1,-1 0-1,1 0 0,-1 0 1,0 0-1,0 0 0,0 1 1,0-1-1,0 1 0,0 0 1,0 0-1,0 0 0,0 0 1,-1 1-1,1-1 0,0 1 1,0 0-1,-1 0 0,1 0 1,0 0-1,-1 1 1,1-1-1,-4 2 0,0 0-33,-1 1 0,1 1 0,-1-1 0,1 1 0,0 0 0,0 1 0,1 0 0,-1 0 0,1 0 0,0 1 0,0 0 0,1 0 0,0 0 0,0 1 0,-6 10 0,-2 6 0,1 1 0,0 0 0,-12 42 0,3 7 0,3 1 0,4 1 0,2 1 0,5 0 0,2 0 0,4 0 0,13 121 0,-8-166 0,1-1 0,1 0 0,2 0 0,1 0 0,1-1 0,2-1 0,0 0 0,19 29 0,-17-35 0,1-1 0,1-1 0,1 0 0,1-1 0,1-1 0,0 0 0,1-2 0,1 0 0,41 23 0,-21-18 0,1-1 0,0-3 0,1-1 0,1-2 0,0-2 0,1-2 0,1-2 0,80 4 0,-80-17 0,-46 5 0,1 0 0,0 0 0,0 0 0,0 0 0,-1 0 0,1-1 0,0 1 0,0 0 0,0-1 0,-1 1 0,1 0 0,0-1 0,-1 1 0,1-1 0,0 1 0,-1-1 0,1 1 0,-1-1 0,1 0 0,-1 1 0,1-1 0,-1 1 0,1-1 0,-1 0 0,1 0 0,-1 1 0,0-1 0,0 0 0,1 0 0,-1 0 0,0 1 0,0-1 0,0 0 0,0 0 0,0 0 0,0 1 0,0-1 0,0 0 0,0 0 0,0 0 0,0 1 0,-1-1 0,1 0 0,0 0 0,0 0 0,-1 1 0,1-1 0,-2-1 0,-8-11 0,-1 1 0,0 1 0,-1 0 0,0 0 0,-1 1 0,0 1 0,0 0 0,-20-10 0,-17-12 0,-1610-1039-833,1637 1056 833,8 5 0,1-1 0,-24-18 0,38 27 9,-1 1 0,0-1-1,1 1 1,-1-1 0,0 1-1,1-1 1,-1 1 0,1-1-1,-1 1 1,1-1 0,-1 0-1,1 1 1,0-1 0,-1 0-1,1 1 1,0-1 0,-1 0-1,1 0 1,0 1 0,0-1 0,0 0-1,-1 0 1,1 0 0,0 1-1,0-1 1,0 0 0,1-1-1,0 1 27,1-1 0,-1 1-1,1 0 1,0 0 0,-1 0-1,1 0 1,0 0 0,0 0 0,0 0-1,0 0 1,0 1 0,2-1-1,464-100 93,-400 89-115,558-91-12,-567 99 0,-47 7 0,-14 4 0,-21 10 0,21-15 0,-366 213 0,125-74 0,235-136 0,-30 20 0,38-25 0,-1 0 0,1 0 0,-1 1 0,1-1 0,-1 0 0,1 1 0,0-1 0,-1 0 0,1 1 0,0-1 0,-1 1 0,1-1 0,0 1 0,-1-1 0,1 1 0,0-1 0,0 1 0,0-1 0,-1 1 0,1-1 0,0 1 0,0-1 0,0 1 0,0-1 0,0 1 0,0-1 0,0 1 0,0-1 0,0 1 0,0-1 0,1 1 0,-1-1 0,0 1 0,0-1 0,0 1 0,1-1 0,-1 1 0,0-1 0,0 1 0,1-1 0,-1 1 0,0-1 0,1 0 0,-1 1 0,1-1 0,-1 0 0,0 1 0,1-1 0,-1 0 0,1 1 0,-1-1 0,1 0 0,-1 0 0,1 0 0,-1 1 0,1-1 0,-1 0 0,1 0 0,-1 0 0,1 0 0,0 0 0,-1 0 0,1 0 0,23 5 0,-1-1 0,1 0 0,32-1 0,-4 1 0,350 39-402,491 118 0,356 180-557,-1233-336 959,416 144 0,-427-147 0,87 41 0,-85-39 0,0 0 0,0 1 0,-1-1 0,0 2 0,0-1 0,0 1 0,0 0 0,-1 0 0,5 8 0,-8-10-1,0 0 1,0 0 0,-1 0 0,1 0 0,-1 1 0,0-1-1,-1 1 1,1-1 0,-1 0 0,1 1 0,-1-1 0,-1 1 0,1-1-1,-1 1 1,1-1 0,-1 1 0,-1-1 0,1 0 0,-1 0-1,1 0 1,-1 0 0,0 0 0,-1 0 0,-4 7 0,-7 8 157,-1 0 1,-1-1 0,-24 23 0,24-26 164,-33 30 294,19-18-508,-34 39-1,57-59-108,1 1-1,0 0 0,1 0 1,-1 1-1,1 0 1,1 0-1,0 0 1,0 0-1,1 1 1,-3 13-1,4-11 2,2-8 0,0-1 0,-1 1 0,1-1 0,-1 0 0,0 0 0,0 1 0,0-1 0,-1 0 0,-1 4 0,1-6 0,1 1 0,0-1 0,-1 0 0,1 0 0,-1 0 0,0 0 0,1 0 0,-1-1 0,0 1 0,1 0 0,-1-1 0,0 1 0,0-1 0,0 0 0,1 1 0,-1-1 0,0 0 0,0 0 0,0 0 0,0-1 0,-3 1 0,-23-5 0,0-1 0,1 0 0,-1-3 0,2 0 0,-30-14 0,-21-8 0,-72-19 0,59 22 0,1-4 0,-123-63 0,199 89 0,1 0 0,-1 1 0,0 1 0,-1 0 0,1 1 0,-1 0 0,1 1 0,-1 1 0,0 0 0,-23 1 0,-10 4 0,-82 18 0,51-7 0,29-8 0,11-2 0,0 2 0,0 1 0,-52 19 0,87-27 0,1 1 0,-1 0 0,0 0 0,1 0 0,-1 0 0,1 1 0,-1-1 0,1 1 0,0-1 0,-1 1 0,1 0 0,0 0 0,0 0 0,0 0 0,1 0 0,-1 0 0,0 1 0,1-1 0,0 1 0,-1-1 0,1 1 0,0-1 0,0 1 0,-1 5 0,3-5 0,-1 1 0,1-1 0,0 1 0,0-1 0,0 1 0,1-1 0,-1 0 0,1 0 0,0 0 0,0 1 0,0-2 0,0 1 0,0 0 0,1 0 0,-1-1 0,1 1 0,0-1 0,0 0 0,4 2 0,23 18 0,1-3 0,1 0 0,1-2 0,0-2 0,1-1 0,52 15 0,-41-18 0,1-1 0,0-2 0,1-2 0,78 0 0,-119-6 0,-1 0 0,1 0 0,-1-1 0,1 0 0,-1 0 0,1 0 0,-1-1 0,0 0 0,1 0 0,-1 0 0,9-6 0,-11 6 0,0-1 0,0 0 0,0 0 0,0 0 0,0-1 0,-1 1 0,0-1 0,0 1 0,0-1 0,0 0 0,0 0 0,-1 1 0,1-1 0,-1 0 0,0-1 0,0-4 0,1-9 0,0 0 0,-2-1 0,0 1 0,-1-1 0,0 1 0,-2 0 0,0-1 0,-2 2 0,1-1 0,-2 0 0,-1 1 0,0 0 0,-1 0 0,0 1 0,-2 0 0,0 1 0,-18-22 0,-5-2 0,-2 1 0,-2 2 0,-1 2 0,-85-59 0,-40-11 0,-5 6 0,-4 8 0,-201-75 0,353 157 0,-61-20 0,77 27 0,-1 0 0,0 0 0,0 0 0,0 1 0,1-1 0,-1 1 0,0 0 0,0 1 0,0-1 0,0 1 0,1 0 0,-1 0 0,-6 3 0,9-3 0,0 0 0,0 1 0,0-1 0,0 1 0,0-1 0,0 1 0,1 0 0,-1 0 0,0 0 0,1 0 0,0 0 0,-1 0 0,1 0 0,0 0 0,0 1 0,0-1 0,0 0 0,1 1 0,-1-1 0,1 1 0,-1-1 0,1 1 0,0-1 0,0 1 0,0-1 0,0 1 0,1 2 0,1 10 0,1-1 0,0 0 0,9 23 0,25 56 0,5-1 0,106 171 0,-114-206 0,399 621-437,-351-566 372,4-4 0,4-4 0,188 167 1,-236-235 64,0-2 0,3-2 0,0-2 0,2-1 0,77 33 0,-119-60-1,0 0 0,0 0 0,0 0 0,0-1 1,1 0-1,-1 0 0,0 0 0,1-1 0,-1 0 1,0 0-1,8-1 0,-10 1 6,-1-1 0,0 0 0,0 0-1,0-1 1,0 1 0,0 0 0,0-1 0,0 1 0,0-1-1,-1 0 1,1 0 0,-1 1 0,1-1 0,-1 0 0,1 0-1,-1-1 1,0 1 0,0 0 0,0 0 0,-1 0-1,1-1 1,0 1 0,-1 0 0,1-1 0,-1-4 0,2-11 52,-1 0 0,-1-1 0,0 1 0,-1 0 0,-2-1 0,0 1 0,0 0-1,-2 0 1,0 1 0,-8-19 0,4 13-63,-2 0-1,0 1 1,-1 0-1,-2 0 0,0 1 1,-32-36-1,36 48 7,1 0 0,-1 0 0,-1 1 0,0 1 0,0-1 0,0 2 0,-1 0 0,0 0 0,0 1 0,-1 0 0,1 1 0,-1 1 0,0 0 0,0 1 0,0 0 0,0 1 0,0 0 0,-1 1 0,1 0 0,0 2 0,0-1 0,-17 5 0,3 2 0,0 0 0,0 2 0,1 1 0,1 1 0,0 2 0,0 0 0,1 1 0,1 2 0,-30 27 0,8-1 0,2 1 0,3 3 0,1 1 0,2 2 0,3 2 0,-30 59 0,28-40 0,4 1 0,2 2 0,4 1 0,-22 104 0,32-85 0,16-117 0,3-77 0,4-866 0,-7 942 0,0 12 0,0 1 0,0-1 0,-1 1 0,-1-1 0,0 1 0,0-1 0,-1 1 0,-1 0 0,-5-12 0,9 22 0,-1 0 0,0-1 0,1 1 0,-1 0 0,0 0 0,0 0 0,0 0 0,0 0 0,0 0 0,0 1 0,0-1 0,0 0 0,0 0 0,0 1 0,0-1 0,-1 0 0,1 1 0,0 0 0,0-1 0,-1 1 0,1 0 0,0-1 0,-1 1 0,1 0 0,0 0 0,-1 0 0,1 0 0,0 0 0,-3 1 0,0 0 0,0 1 0,0 0 0,0 0 0,0 0 0,0 1 0,1-1 0,-1 1 0,1 0 0,-5 4 0,-33 38 0,2 1 0,2 2 0,-59 104 0,63-100 0,-292 534 0,299-535 0,8-15 0,-14 26 0,30-58 0,0 0 0,-1 0 0,0 0 0,1-1 0,-1 1 0,-1-1 0,1 0 0,0 1 0,-8 4 0,10-8 0,1 0 0,0 0 0,0 0 0,-1 0 0,1 0 0,0 1 0,-1-1 0,1 0 0,0 0 0,-1 0 0,1 0 0,0 0 0,-1 0 0,1 0 0,0 0 0,-1 0 0,1 0 0,0 0 0,-1 0 0,1-1 0,0 1 0,-1 0 0,1 0 0,0 0 0,-1 0 0,1 0 0,0-1 0,0 1 0,-1 0 0,1 0 0,-1-1 0,-4-16 0,4-11 0,2 0 0,1 0 0,10-49 0,-6 40 0,78-391 0,-81 419 0,-1 0 0,1 0 0,1 0 0,0 0 0,5-9 0,-9 18 0,0-1 0,0 1 0,0 0 0,1-1 0,-1 1 0,0 0 0,0-1 0,1 1 0,-1 0 0,0 0 0,0 0 0,1-1 0,-1 1 0,0 0 0,1 0 0,-1 0 0,0-1 0,1 1 0,-1 0 0,0 0 0,1 0 0,-1 0 0,1 0 0,-1 0 0,0 0 0,1 0 0,-1 0 0,0 0 0,1 0 0,-1 0 0,1 0 0,9 15 0,0 16 0,-2 1 0,-1 0 0,-1 0 0,1 37 0,-5-51 0,29 442 0,-33-377 0,-5-68 0,7-14 0,0-1 0,-1 0 0,1 0 0,0 0 0,-1 0 0,1 0 0,0 0 0,-1 0 0,1 0 0,0 0 0,-1 0 0,1 0 0,0 0 0,-1 0 0,1 0 0,0 0 0,-1 0 0,1 0 0,0 0 0,-1 0 0,1-1 0,0 1 0,-1 0 0,1 0 0,0 0 0,0-1 0,-1 1 0,1 0 0,0 0 0,0-1 0,-1 1 0,1-1 0,-8-11 0,0 0 0,1-1 0,0-1 0,1 1 0,1-1 0,0 0 0,1 0 0,-4-22 0,-3-6 0,-108-489 0,46 177 0,59 312 0,14 42 0,0 0 0,0 0 0,0 0 0,0 1 0,0-1 0,0 0 0,0 0 0,0 0 0,0 0 0,0 0 0,0 0 0,-1 0 0,1 0 0,0 1 0,0-1 0,0 0 0,0 0 0,0 0 0,0 0 0,0 0 0,0 0 0,0 0 0,0 0 0,0 0 0,0 0 0,0 0 0,-1 0 0,1 0 0,0 1 0,0-1 0,0 0 0,0 0 0,0 0 0,0 0 0,0 0 0,0 0 0,0 0 0,-1 0 0,1 0 0,0 0 0,0 0 0,0 0 0,0 0 0,0 0 0,0 0 0,0 0 0,0 0 0,-1 0 0,1-1 0,0 1 0,0 0 0,0 0 0,0 0 0,0 0 0,0 0 0,0 0 0,0 0 0,0 0 0,0 0 0,0 0 0,-1 0 0,1 0 0,0 0 0,0-1 0,0 26 0,8 47 0,3 0 0,3 0 0,25 74 0,88 212 0,-61-195 0,108 315 0,-169-459 0,0-1 0,1 0 0,1 0 0,12 21 0,-16-34 0,0 1 0,1-2 0,0 1 0,0 0 0,1-1 0,-1 1 0,1-1 0,0 0 0,0-1 0,0 1 0,1-1 0,-1 0 0,1 0 0,-1-1 0,1 0 0,11 3 0,31 5 0,75 5 0,-73-10 0,68 14 0,-83-10 0,-1 1 0,0 1 0,0 2 0,35 20 0,-60-29 0,-1 1 0,1 0 0,-1 0 0,0 1 0,-1 0 0,0 0 0,0 1 0,0 0 0,-1 0 0,1 0 0,-2 1 0,1 0 0,-1 1 0,-1-1 0,1 1 0,-1 0 0,-1 0 0,0 0 0,0 0 0,2 13 0,-2 41 0,-9 118 0,-1-28 0,7-149 0,0-1 0,-1 1 0,1 0 0,-1 0 0,0 0 0,0-1 0,0 1 0,0-1 0,-1 1 0,1-1 0,-1 1 0,0-1 0,0 0 0,0 0 0,-1 0 0,1 0 0,-1 0 0,0 0 0,0-1 0,1 1 0,-7 3 0,-5 1 0,1 0 0,-1 0 0,0-2 0,-19 6 0,-2 1 0,6-1 0,-92 40 0,107-43 0,0 0 0,0 1 0,1 1 0,0 0 0,1 0 0,-14 17 0,-57 62 0,28-31 0,-57 77 0,96-114 0,2 1 0,1 0 0,0 1 0,2 1 0,1 0 0,1 1 0,-11 45 0,16-52 0,-12 77 0,14-85 0,2-1 0,-1 1 0,1 0 0,1-1 0,0 1 0,0-1 0,4 14 0,-4-21 0,-1 0 0,1-1 0,0 1 0,0-1 0,0 0 0,0 1 0,0-1 0,1 0 0,-1 1 0,0-1 0,1 0 0,-1 0 0,0 0 0,1 0 0,0 0 0,-1-1 0,1 1 0,-1 0 0,1-1 0,0 1 0,-1-1 0,1 1 0,3-1 0,47 0 0,-33-1 0,18-2 0,1-1 0,-1-2 0,0-2 0,-1-1 0,69-28 0,167-91 0,-266 125 0,448-259 0,-409 227 0,-45 34 0,1 1 0,0 0 0,-1-1 0,0 1 0,1 0 0,-1-1 0,1 1 0,-1-1 0,1 1 0,-1-1 0,0 1 0,1-1 0,-1 1 0,0-1 0,0 1 0,1-1 0,-1 1 0,0-1 0,0 0 0,0 1 0,0-1 0,0 1 0,1-1 0,-1 1 0,0-1 0,-1 0 0,1 1 0,0-1 0,0 1 0,0-1 0,0 0 0,0 1 0,0-1 0,-1 1 0,1-1 0,0 1 0,-1-1 0,1 1 0,0-1 0,-1 1 0,1-1 0,0 1 0,-1-1 0,1 1 0,-1 0 0,1-1 0,-1 1 0,0-1 0,-32-6 0,32 6 0,-38-1 0,0 0 0,1 3 0,-73 10 0,-115 36 0,197-39 0,1 2 0,0 1 0,1 0 0,-34 21 0,-93 70 0,137-89 0,-11 6 0,-1-1 0,0-2 0,-1 0 0,-1-2 0,-45 14 0,58-28 0,18-12 0,22-20 0,-4 14 0,1 1 0,1 1 0,0 0 0,0 2 0,2 0 0,42-20 0,147-50 0,-200 81 0,-1-2 0,1 1 0,0 1 0,0 0 0,0 0 0,0 1 0,1 1 0,16-1 0,-27 2 0,0 0 0,1 1 0,-1-1 0,0 0 0,0 0 0,0 1 0,1-1 0,-1 0 0,0 1 0,0-1 0,0 1 0,0-1 0,0 1 0,0 0 0,0 0 0,0-1 0,0 1 0,0 0 0,0 0 0,-1 0 0,1 0 0,0 0 0,0 0 0,-1 0 0,1 0 0,-1 0 0,1 0 0,-1 0 0,1 1 0,-1-1 0,0 0 0,0 0 0,1 0 0,-1 1 0,0-1 0,0 0 0,0 0 0,0 1 0,-1-1 0,1 0 0,0 0 0,0 0 0,-1 1 0,1-1 0,-1 0 0,1 0 0,-1 1 0,-3 7 0,0-1 0,0 1 0,0-1 0,-1 0 0,-8 9 0,-20 22 0,-1-2 0,-2-2 0,-2-1 0,-1-2 0,-1-1 0,-60 33 0,-13 0 0,-156 62 0,-35-15 0,259-97 0,-2-3 0,1-2 0,-1-3 0,-85 3 0,-24-2 0,155-7 0,-1 0 0,1 1 0,0-1 0,0 0 0,-1 0 0,1 1 0,0-1 0,0 0 0,-1 0 0,1-1 0,0 1 0,0 0 0,-1 0 0,1 0 0,0-1 0,0 1 0,0-1 0,-1 1 0,1-1 0,0 1 0,0-1 0,0 0 0,0 0 0,0 1 0,0-1 0,0 0 0,0 0 0,0 0 0,1 0 0,-1 0 0,0 0 0,1 0 0,-1 0 0,0 0 0,1-1 0,0 1 0,-1 0 0,1 0 0,-1 0 0,1-1 0,0 1 0,0 0 0,0-1 0,0 1 0,0 0 0,0 0 0,0-1 0,0 1 0,1-2 0,2-9 0,0 1 0,1 0 0,0 0 0,9-16 0,-12 26 0,17-33 0,2 2 0,1 0 0,2 1 0,1 1 0,1 2 0,1 0 0,31-23 0,223-160 0,82-17 0,77-55 0,-387 246 0,-3-3 0,53-53 0,-88 79 0,0-1 0,-1-1 0,0-1 0,-2 0 0,0 0 0,-1-1 0,0 0 0,-2-1 0,0 0 0,9-35 0,-16 49 0,0-1 0,0 1 0,0-1 0,0 1 0,-1-1 0,0 0 0,-1 1 0,1-1 0,-1 1 0,0-1 0,0 1 0,-1-1 0,1 1 0,-1 0 0,0 0 0,-1-1 0,-4-7 0,4 10 0,0 1 0,0-1 0,0 1 0,0-1 0,0 1 0,-1 0 0,1 1 0,-1-1 0,1 0 0,-1 1 0,0 0 0,1 0 0,-1 0 0,0 0 0,0 1 0,0-1 0,1 1 0,-1 0 0,0 0 0,0 1 0,0-1 0,0 1 0,1 0 0,-1 0 0,0 0 0,-6 3 0,-6 2 0,0 0 0,1 2 0,0 0 0,0 0 0,1 2 0,0 0 0,1 0 0,-19 19 0,-93 113 0,91-99 0,-500 644 0,513-657 0,-76 94 0,87-112 0,-1-1 0,0 0 0,-1-1 0,0 0 0,0-1 0,-1-1 0,-24 13 0,33-20 0,1 1 0,-1-1 0,0 1 0,1-1 0,-1 0 0,0-1 0,0 1 0,1-1 0,-1 1 0,0-1 0,0 0 0,0-1 0,0 1 0,1-1 0,-6-1 0,6 1 0,0 0 0,1-1 0,-1 1 0,0-1 0,1 0 0,-1 0 0,1 0 0,0 0 0,0 0 0,-1 0 0,2-1 0,-1 1 0,0-1 0,0 1 0,-1-4 0,-3-9 0,1 0 0,1 0 0,0 0 0,1 0 0,0-1 0,0-16 0,-8-163 0,10 127 0,-3-1 0,-26-132 0,29 197 0,0 1 0,0-1 0,0 1 0,0 0 0,0 0 0,-1-1 0,0 1 0,1 0 0,-1 0 0,0 1 0,-1-1 0,-4-5 0,6 7 0,-1 1 0,1-1 0,-1 0 0,0 1 0,1-1 0,-1 1 0,0-1 0,1 1 0,-1 0 0,0 0 0,1 0 0,-1 0 0,0 0 0,1 0 0,-1 0 0,0 0 0,0 1 0,1-1 0,-1 1 0,1-1 0,-1 1 0,0 0 0,1-1 0,-1 1 0,1 0 0,-1 0 0,1 0 0,-2 2 0,-19 16 0,1 0 0,0 1 0,2 1 0,0 1 0,-21 34 0,-10 10 0,-17 17 0,-4-3 0,-3-4 0,-3-3 0,-4-3 0,-2-4 0,-113 68 0,120-92 0,46-26 0,1 0 0,0 2 0,-33 27 0,52-30 0,21-11 0,30-14 0,79-37 0,-4-5 0,153-93 0,-250 135 0,846-501-682,90-50 401,-877 521 281,-75 39 0,-1 0 0,1 0 0,-1 0 0,1 0 0,-1 0 0,1 1 0,0-1 0,-1 1 0,1 0 0,0 0 0,0 0 0,3 0 0,2 11 0,-14 12 0,-11 11 20,-2-2 1,-1 0 0,-28 32 0,30-41 56,-76 101 354,-132 131 0,159-188-446,-4-4 0,-2-2 1,-102 64-1,62-60 15,-2-5 0,-3-5 0,-2-4 0,-3-7 0,-1-4 0,-2-6 0,-1-6 0,-1-5 0,-201 10 0,317-33 0,-31 3 0,-1-3 0,-63-6 0,102 5 0,0-1 0,1 1 0,-1-1 0,0 0 0,1 0 0,0 0 0,0-1 0,-8-5 0,-22-12 0,12 12 0,0 2 0,-1 0 0,1 1 0,-1 2 0,-44-2 0,51 5 0,1 0 0,0 1 0,0 1 0,0 1 0,0 0 0,1 1 0,-1 0 0,1 1 0,0 1 0,-15 8 0,-7 9 0,-37 32 0,43-32 0,29-21 0,0-1 0,-1 1 0,1-1 0,-1 0 0,0 0 0,1 1 0,-1-1 0,0-1 0,0 1 0,1 0 0,-1 0 0,0 0 0,0-1 0,0 1 0,0-1 0,0 0 0,0 0 0,0 1 0,0-1 0,0-1 0,0 1 0,-4-1 0,6 1 0,-1-1 0,0 1 0,1-1 0,-1 1 0,1-1 0,-1 0 0,1 0 0,-1 1 0,1-1 0,0 0 0,-1 0 0,1 1 0,0-1 0,0 0 0,-1 0 0,1 0 0,0 1 0,0-1 0,0 0 0,0-1 0,7-33 0,8 2 0,2 0 0,1 1 0,1 1 0,44-53 0,15-11-9,4 4 1,118-102-1,207-140-802,19 18 544,22 44 277,-432 263-10,1-2 0,1 2 0,29-10 0,-44 16 0,1 1 0,-1 0 0,1 1 0,0-1 0,-1 1 0,1-1 0,0 1 0,0 0 0,-1 0 0,1 1 0,0-1 0,0 1 0,-1 0 0,1 0 0,-1 0 0,1 0 0,-1 1 0,6 2 0,-6-1 0,0-1 0,0 1 0,-1 0 0,1 0 0,-1 0 0,0 0 0,0 0 0,0 1 0,0-1 0,0 1 0,-1-1 0,1 1 0,-1-1 0,0 1 0,0 0 0,-1 0 0,1 4 0,1 10 0,-2 0 0,-1 26 0,1-44 0,-6 57 154,-3-1 0,-1 0-1,-4-1 1,-1 0-1,-3-2 1,-43 89 0,21-64-150,-3-2 1,-3-2 0,-96 114-1,84-122-4,-4-3 0,-2-2 0,-3-4 0,-124 83 0,36-45 0,-205 91 0,265-137 0,2 3 0,-103 77 0,195-129 0,1 1 0,0-1 0,-1 0 0,1 1 0,-1-1 0,1 0 0,-1 1 0,1-1 0,-1 0 0,1 0 0,-1 1 0,0-1 0,1 0 0,-1 0 0,1 0 0,-1 0 0,1 0 0,-1 0 0,0 0 0,1 0 0,-1 0 0,1 0 0,-1 0 0,1 0 0,-1 0 0,0-1 0,1 1 0,-1 0 0,1 0 0,-1-1 0,0 1 0,-8-21 0,4-40 0,5 51 0,3-203 0,-3-57 0,0 264 0,-1-4 0,1 0 0,-1 0 0,-1 0 0,-4-15 0,5 22 0,0 1 0,1 0 0,-1 0 0,0 0 0,-1 0 0,1 0 0,0 1 0,-1-1 0,1 0 0,0 0 0,-1 1 0,0-1 0,1 1 0,-1 0 0,0-1 0,0 1 0,0 0 0,0 0 0,0 0 0,0 0 0,0 0 0,0 1 0,-1-1 0,1 1 0,-4-1 0,-31 0 0,0 1 0,-53 8 0,1-1 0,41-4 0,23-1 0,1-1 0,-1 0 0,-46-7 0,70 6 0,0 0 0,0-1 0,0 1 0,0 0 0,-1-1 0,1 1 0,0-1 0,0 1 0,0-1 0,0 0 0,0 1 0,0-1 0,0 0 0,0 0 0,1 0 0,-1 0 0,0 0 0,0 0 0,1 0 0,-1 0 0,0 0 0,1 0 0,-1 0 0,0-2 0,1 0 0,-1 0 0,1 0 0,0 0 0,0 0 0,0 0 0,0 0 0,0 0 0,1 0 0,1-5 0,2-5 0,0 0 0,2 0 0,12-22 0,22-30 0,4 3 0,2 1 0,68-70 0,-33 49 0,141-107 0,-115 109 0,4 6 0,3 4 0,129-57 0,-147 84 0,2 4 0,1 5 0,2 4 0,146-24 0,-219 49 0,0 1 0,-1 1 0,1 1 0,0 2 0,0 0 0,39 7 0,-64-6 0,1-1 0,0 1 0,-1 0 0,1 0 0,-1 0 0,0 1 0,1-1 0,-1 1 0,0 0 0,0 0 0,0 0 0,0 0 0,0 0 0,0 1 0,-1-1 0,1 1 0,-1 0 0,0-1 0,0 1 0,0 0 0,0 1 0,0-1 0,-1 0 0,1 1 0,-1-1 0,0 0 0,0 1 0,1 5 0,-2-1 0,0 1 0,-1-1 0,1 0 0,-2 0 0,1 0 0,-1 1 0,-1-1 0,1-1 0,-1 1 0,0 0 0,-9 12 0,0 1 0,-1-1 0,-2-1 0,0 0 0,0-1 0,-2-1 0,0-1 0,-1 0 0,-1-1 0,-28 18 0,0-6 0,-1-2 0,-1-2 0,-69 23 0,17-14-82,-134 24 0,-232 10-737,-130-22-164,-615-5-1524,-1483-141-1,2319 64 1766,140 6 598,222 30 195,0-1 0,1 0 0,-1-1 1,-19-8-1,33 11-44,0 1 0,-1 0-1,1 0 1,-1 0 0,1 0 0,0-1-1,-1 1 1,1 0 0,-1 0-1,1-1 1,0 1 0,-1 0 0,1-1-1,0 1 1,0 0 0,-1-1 0,1 1-1,0 0 1,0-1 0,-1 1 0,1-1-1,0 1 1,0 0 0,0-1-1,0 1 1,0-1 0,0 1 0,-1-1-1,1 1 1,0-1 0,0 1 0,0 0-1,1-1 1,-1 1 0,0-1 0,0 1-1,0-1 1,0 1 0,0-1 0,0 1-1,1 0 1,-1-1 0,0 0-1,3-1 33,0 0 0,1 0-1,-1-1 1,0 2 0,1-1-1,-1 0 1,1 1 0,-1 0 0,6-2-1,66-14 218,1 3-1,136-8 1,-207 22-256,717-33 1046,7 28 282,-645 5-1279,1048 24 162,-870-5-279,-2 11-1,332 82 0,-582-109 69,26 4 0,-2 3 0,1 1 0,-2 1 0,41 21 0,-71-32 19,0 1 0,-1-1-1,1 1 1,-1 0 0,1 0-1,-1 0 1,0 0 0,1 0-1,-1 1 1,0-1 0,-1 1-1,1-1 1,0 1 0,-1-1 0,2 5-1,-2-5 16,-1 0-1,0 1 0,1-1 1,-1 0-1,0 0 0,0 1 0,0-1 1,-1 0-1,1 1 0,0-1 1,-1 0-1,0 0 0,1 0 1,-1 0-1,0 0 0,-2 3 1,-4 6 128,-1-1 1,0 0 0,-1 0 0,0-1-1,0-1 1,-12 9 0,-59 46 713,-144 85 1,-107 30-902,234-132 25,-2-5 0,-1-5 0,-154 35 0,120-44 0,-1-6 0,-172 4 0,-12-26 0,299-1 0,43 1 0,802-67 0,320-27-664,-1143 95 664,45-3 0,-91 2 0,-1169-87-350,10-90-2,900 129 351,352 45 165,2334 12 333,-2739-10-497,-8-12-164,-110-22-655,-1950-276-3692,2219 276 4347,197 35 158,0-1 1,0 0-1,0 0 0,0 0 0,0-1 0,-12-6 0,20 9 7,0-1 0,0 1 0,0 0 0,0-1 0,0 1 0,0 0 0,0-1 0,1 1 0,-1 0 0,0 0 0,0-1 0,0 1-1,0 0 1,0 0 0,1-1 0,-1 1 0,0 0 0,0 0 0,0-1 0,1 1 0,-1 0 0,0 0 0,0 0 0,1-1 0,-1 1 0,0 0 0,0 0-1,1 0 1,-1 0 0,0 0 0,1 0 0,-1-1 0,0 1 0,0 0 0,1 0 0,-1 0 0,0 0 0,1 0 0,-1 0 0,0 0 0,1 0 0,-1 1-1,1-1 1,42-5 163,438 2 1615,-341 5-1788,497 21 905,692 114 1,-1245-125-385,143 40 0,-197-38-471,-29-14-40,-1 0-1,1 1 0,-1-1 1,1 0-1,-1 1 1,0-1-1,1 0 0,-1 1 1,1-1-1,-1 0 0,0 1 1,1-1-1,-1 1 1,0-1-1,0 1 0,1-1 1,-1 1-1,0-1 0,0 1 1,0-1-1,1 1 1,-1-1-1,0 1 0,0-1 1,0 1-1,0 0 1,-2 1-2,0 0 0,0 0 1,0 0-1,-1-1 0,1 1 1,-1 0-1,1-1 0,-1 0 1,1 0-1,-1 0 0,1 0 1,-1 0-1,0 0 1,0-1-1,-5 1 0,-101 21 1,-219 12 0,236-27 0,-536 36-24,-180 15 19,14 31 198,776-86-121,-11 0 176,1 1-1,0 2 1,1 1 0,-28 11-1,53-17-242,1-1 0,-1 1 0,1-1 1,-1 1-1,1 0 0,-1-1 0,1 1 0,0 0 0,-1 0 0,1 0 0,0 0 1,0 0-1,0 1 0,0-1 0,0 0 0,0 0 0,-2 4 0,3-5-4,0 1-1,0 0 1,1 0-1,-1-1 1,0 1-1,0 0 1,0-1 0,1 1-1,-1 0 1,0-1-1,1 1 1,-1 0-1,1-1 1,-1 1-1,1 0 1,-1-1-1,1 1 1,-1-1-1,1 1 1,-1-1 0,1 0-1,0 1 1,-1-1-1,1 1 1,0-1-1,0 0 1,8 4-3,1 0 0,-1-1 1,0 0-1,19 2 0,121 12 2,263-5 0,-272-12 0,195 1-164,118 0-567,115 3 101,891 32-1432,-10 73-703,-1408-105 2656,81 9-389,152 36 0,-235-35 862,-38-14-359,-1 1 0,0-1-1,0 0 1,1 0 0,-1 0-1,0 0 1,0 0 0,0 0-1,1 0 1,-1 0 0,0 1-1,0-1 1,1 0 0,-1 0-1,0 0 1,0 0 0,0 1-1,0-1 1,1 0 0,-1 0-1,0 0 1,0 1 0,0-1-1,0 0 1,0 0 0,0 1-1,0-1 1,0 0 0,0 0-1,0 1 1,1-1 0,-1 0-1,0 0 1,0 1 0,-1-1-1,1 0 1,0 0 0,0 1-1,0-1 1,0 0 0,0 0-1,0 1 1,0-1 0,0 0-1,0 0 1,0 0 0,-1 1-1,1-1 1,0 0 0,0 0-1,0 0 1,0 1 0,-1-1-1,-6 3 39,0-1-1,0 0 0,0 0 1,-1 0-1,1-1 0,-10 0 1,-320 12 1571,280-13-1426,-313 1 795,-134-2 0,-141 1-471,-1870-23-4830,2440 22 4168,-127-9 114,276 4 1274,2006 38-5,-30 162-323,-1808-154-910,-223-36 0,0 0 0,28 11 0,-47-15 0,0 0 0,1 0 0,-1 1 0,1-1 0,-1 0 0,0 0 0,1 0 0,-1 0 0,0 0 0,1 0 0,-1 1 0,0-1 0,1 0 0,-1 0 0,0 0 0,1 1 0,-1-1 0,0 0 0,1 1 0,-1-1 0,0 0 0,0 0 0,1 1 0,-1-1 0,0 1 0,0-1 0,0 0 0,0 1 0,1-1 0,-1 0 0,0 1 0,0-1 0,0 1 0,0-1 0,0 0 0,0 1 0,0-1 0,0 1 0,0-1 0,0 0 0,0 1 0,-1 0 0,-1 0 0,-1 1 0,0-1 0,1 0 0,-1 0 0,0 0 0,0 0 0,0 0 0,0-1 0,0 1 0,-3-1 0,-100 11 223,-210-6 0,178-7-147,-525-4 508,-865 10 954,1456-2-1538,-29-1 0,0 5 0,-190 35 0,138 7 543,-20 4-343,-7-12-200,-245 21 0,-361-29 0,-2-36 0,238 0 0,1269-38 0,-700 40 0,-1 1 0,0 0 0,0-2 0,0 0 0,33-11 0,-51 14 0,-1 0 0,1 0 0,0 0 0,-1 0 0,1 0 0,0-1 0,-1 1 0,1 0 0,0 0 0,-1 0 0,1 0 0,0-1 0,0 1 0,-1 0 0,1 0 0,0-1 0,0 1 0,-1 0 0,1-1 0,0 1 0,0 0 0,0-1 0,0 1 0,-1 0 0,1-1 0,0 1 0,0 0 0,0-1 0,0 1 0,0 0 0,0-1 0,0 1 0,0 0 0,0-1 0,0 1 0,0-1 0,0 1 0,0 0 0,0-1 0,1 1 0,-1 0 0,0-1 0,0 1 0,0 0 0,0-1 0,1 1 0,-1 0 0,0 0 0,0-1 0,1 1 0,-1 0 0,0 0 0,0-1 0,1 1 0,-1 0 0,0 0 0,1 0 0,-1-1 0,0 1 0,1 0 0,-1 0 0,0 0 0,1 0 0,-38-9 0,-897-74 0,849 79 0,67 2 0,46 2 0,-23 0 0,2673 3 0,-2653-3 0,-1-2 0,1 0 0,-1-2 0,1 0 0,-1-2 0,0-1 0,33-14 0,-55 21 0,-1-1 0,1 1 0,-1-1 0,0 0 0,1 0 0,-1 1 0,0-1 0,0 0 0,1 0 0,-1 0 0,0 0 0,0-1 0,0 1 0,1-2 0,-2 2 0,0 1 0,-1-1 0,1 0 0,0 0 0,-1 1 0,1-1 0,0 0 0,-1 1 0,1-1 0,-1 1 0,1-1 0,-1 1 0,1-1 0,-1 1 0,0-1 0,1 1 0,-1-1 0,0 1 0,1-1 0,-1 1 0,0 0 0,0 0 0,1-1 0,-1 1 0,0 0 0,0 0 0,1 0 0,-1 0 0,0 0 0,0 0 0,0 0 0,-43-8 0,1 1 0,-72-1 0,39 4 0,-1639-146 0,1647 143 0,-265-39 0,269 28 0,63 18 0,0 0 0,0 0 0,0 0 0,0-1 0,1 1 0,-1 0 0,0 0 0,0-1 0,1 1 0,-1 0 0,0-1 0,0 1 0,1-1 0,-1 1 0,0-1 0,1 1 0,-1-1 0,1 0 0,-1 1 0,1-1 0,-1 0 0,1 1 0,-1-1 0,1 0 0,0 1 0,-1-1 0,1 0 0,0 0 0,-1 0 0,1 1 0,0-1 0,0 0 0,0 0 0,0 0 0,0 0 0,0 1 0,0-1 0,0-1 0,2-1 0,0 1 0,0 0 0,1 0 0,-1 0 0,0 1 0,1-1 0,-1 0 0,1 1 0,-1 0 0,6-2 0,34-12 0,0 2 0,2 2 0,-1 2 0,1 1 0,80-2 0,-79 7 0,951-25-85,-888 27 6,2051 4-3526,365-1 2771,-2504-2 806,858-27-742,-731 14 1025,-1-6-1,-1-7 1,265-84 0,-368 96 630,-1-1 0,0-3 0,74-45 0,-114 63-856,0 0 0,0-1 0,-1 1 0,1-1 0,0 1 1,-1-1-1,1 1 0,0-1 0,-1 1 0,1-1 0,-1 0 0,1 1 0,-1-1 0,1 0 1,-1 1-1,1-1 0,-1 0 0,0 0 0,1 1 0,-1-1 0,0 0 0,0 0 0,1-1 1,-2 1-21,1 1 0,-1-1 0,1 0 0,-1 1 0,1-1 0,-1 1 0,1-1 0,-1 1 0,0-1 0,1 1 0,-1-1 0,0 1 0,1 0 0,-1-1 0,0 1 0,0 0 1,1-1-1,-1 1 0,0 0 0,-1 0 0,-57-6-100,49 6 135,-761-4-41,433 7-170,-1888-1-1225,2187-2 1392,81 0 0,322-2 0,596 9 0,-780 0 449,241 41 1,-331-27 49,-65-9-382,-25-12-117,0 0 1,0 1 0,1-1 0,-1 0-1,0 0 1,0 0 0,0 1 0,0-1 0,0 0-1,0 0 1,0 0 0,1 1 0,-1-1-1,0 0 1,0 0 0,0 1 0,0-1-1,0 0 1,0 0 0,0 0 0,0 1 0,0-1-1,0 0 1,0 0 0,0 1 0,0-1-1,0 0 1,-1 0 0,1 0 0,0 1-1,0-1 1,0 0 0,0 0 0,0 0 0,0 1-1,-1-1 1,1 0 0,0 0 0,0 0-1,0 0 1,0 1 0,-1-1 0,1 0-1,0 0 1,0 0 0,0 0 0,-1 0 0,1 0-1,-7 3 1,-1 0 0,1-1-1,0 0 1,-1-1 0,-8 1-1,-336 19 0,345-21 0,-348 5-164,-178-5-655,-148-19-164,-313-52-1474,-1475-295-1,2108 287 1475,137 16 238,201 56 777,1-1 1,0-1-1,-27-16 1,48 24-23,-1 1 0,0-1 0,1 0-1,-1 0 1,0 0 0,1 0 0,-1 0 0,1 0 0,0 0 0,-1-1 0,1 1 0,0 0-1,0-1 1,0 1 0,0-1 0,0 0 0,0 1 0,0-1 0,1 1 0,-1-1 0,0 0-1,1 0 1,0 1 0,-1-1 0,1 0 0,0-3 0,1 2 34,0 1 0,1 0-1,-1 0 1,1 0 0,-1 0 0,1 1 0,0-1 0,0 0 0,0 1-1,0-1 1,0 1 0,0 0 0,1-1 0,-1 1 0,0 0 0,0 1 0,4-2-1,31-9 359,0 1-1,1 3 0,-1 0 0,1 3 0,48 0 1,-4-1 139,1116-75 3933,-1146 76-4474,8-1 0,92 5 0,-131 5 0,-21-5 0,0 0 0,1 0 0,-1 0 0,0 0 0,0 0 0,0 0 0,0 0 0,0 1 0,0-1 0,1 0 0,-1 0 0,0 0 0,0 0 0,0 0 0,0 1 0,0-1 0,0 0 0,0 0 0,0 0 0,0 0 0,0 1 0,0-1 0,0 0 0,0 0 0,0 0 0,0 0 0,0 1 0,0-1 0,0 0 0,0 0 0,0 0 0,0 0 0,0 1 0,0-1 0,0 0 0,0 0 0,0 0 0,0 0 0,0 0 0,0 1 0,0-1 0,0 0 0,-1 0 0,1 0 0,0 0 0,0 0 0,0 0 0,0 1 0,0-1 0,-1 0 0,1 0 0,0 0 0,0 0 0,0 0 0,0 0 0,-1 0 0,-67 22 0,-133 23-125,-3-9-1,-258 13 1,-419-24-252,775-23 377,-307-6 0,397 4 0,4 0 0,0-1 0,0 0 0,-22-5 0,32 5 0,-1 1 0,1-1 0,0 0 0,0 0 0,0 0 0,0 0 0,0 0 0,0 0 0,0-1 0,0 1 0,1-1 0,-1 1 0,0-1 0,1 1 0,-1-1 0,1 0 0,0 0 0,0 0 0,-1 0 0,1 0 0,0 0 0,1 0 0,-1 0 0,0 0 0,0-4 0,-1-14 96,2 1-1,0-1 1,2 1 0,0-1-1,5-20 1,2-24 83,1-54-179,-7-195 0,-8 238 0,-4 1 0,-3 0 0,-39-129 0,-27-21 0,-27-87 0,90 253 0,2-2 0,2 0 0,-4-87 0,26-517 0,41 5 0,-37 488 0,-13 148 0,-2 14 0,0 0 0,1 0 0,-1 0 0,2-1 0,0 1 0,0 0 0,0 1 0,1-1 0,1 0 0,-1 1 0,1-1 0,9-12 0,8-6 0,-17 21 0,1-1 0,0 1 0,1 0 0,10-10 0,-16 16 0,0 0 0,1 0 0,-1 0 0,0-1 0,0 1 0,1 0 0,-1 0 0,1 0 0,-1 0 0,0 0 0,1-1 0,-1 1 0,0 0 0,1 0 0,-1 0 0,0 0 0,1 0 0,-1 0 0,1 0 0,-1 0 0,0 0 0,1 1 0,-1-1 0,0 0 0,1 0 0,-1 0 0,0 0 0,1 0 0,-1 1 0,0-1 0,1 0 0,-1 0 0,0 1 0,1-1 0,-1 0 0,0 0 0,0 1 0,1 0 0,8 20 0,-1 32 0,-8-49 0,20 199 0,28 209 0,-11-230 0,-36-178 0,-1 0 0,2 0 0,-1 0 0,0 1 0,1-1 0,0 0 0,0-1 0,0 1 0,0 0 0,1 0 0,-1-1 0,1 0 0,0 1 0,0-1 0,3 3 0,-3-5 0,1 0 0,-1 0 0,0 0 0,0 0 0,0-1 0,1 1 0,-1-1 0,0 0 0,1 0 0,-1 0 0,0 0 0,1 0 0,-1-1 0,0 0 0,0 1 0,1-1 0,-1 0 0,0-1 0,0 1 0,4-3 0,32-16 0,0-1 0,53-41 0,-57 38 0,194-135 0,364-242 0,-391 276 0,221-98 0,-273 162 0,262-70 0,-161 57 0,-203 63 0,0 1 0,1 3 0,0 2 0,0 2 0,69 5 0,-56-2 0,300-1 0,503 9 0,-830-8 0,-23 0 0,-1-1 0,0 1 0,0 1 0,0 0 0,0 1 0,0 0 0,0 0 0,0 1 0,17 8 0,-27-11 0,-1 0 0,1 0 0,-1 0 0,0 1 0,1-1 0,-1 0 0,0 0 0,1 0 0,-1 1 0,0-1 0,0 0 0,1 0 0,-1 1 0,0-1 0,0 0 0,1 1 0,-1-1 0,0 0 0,0 1 0,0-1 0,1 0 0,-1 1 0,0-1 0,0 0 0,0 1 0,0-1 0,0 0 0,0 1 0,0-1 0,0 1 0,0-1 0,0 0 0,0 1 0,0-1 0,0 0 0,0 1 0,0-1 0,0 1 0,-1-1 0,1 0 0,0 1 0,0-1 0,0 0 0,0 1 0,-1-1 0,1 0 0,0 0 0,0 1 0,-1-1 0,1 0 0,0 0 0,-1 1 0,1-1 0,-1 0 0,-24 13 0,-12 0 0,-1-1 0,0-2 0,-75 9 0,-132-1 0,186-15 0,-1062 12 0,542-16 0,554 1 0,18-1 0,0 1 0,1 0 0,-1 0 0,0 0 0,1 1 0,-1 0 0,0 1 0,1-1 0,-7 4 0,12-5 0,1 0 0,0 0 0,0 0 0,0 0 0,0 0 0,0 0 0,-1 0 0,1 1 0,0-1 0,0 0 0,0 0 0,0 0 0,0 0 0,0 0 0,0 1 0,0-1 0,-1 0 0,1 0 0,0 0 0,0 0 0,0 1 0,0-1 0,0 0 0,0 0 0,0 0 0,0 0 0,0 1 0,0-1 0,0 0 0,0 0 0,0 0 0,0 0 0,0 1 0,1-1 0,-1 0 0,0 0 0,0 0 0,0 0 0,0 1 0,0-1 0,0 0 0,0 0 0,0 0 0,0 0 0,1 0 0,-1 0 0,0 1 0,0-1 0,0 0 0,0 0 0,0 0 0,1 0 0,-1 0 0,0 0 0,0 0 0,0 0 0,0 0 0,1 0 0,-1 0 0,0 0 0,0 0 0,0 0 0,1 0 0,-1 0 0,0 0 0,0 0 0,0 0 0,0 0 0,1 0 0,10 3 0,-1 0 0,1-1 0,1-1 0,-1 0 0,17 0 0,-1 0 0,1008 8 0,-643-12 0,13 5 0,488-8 0,-682-10 0,380-77 0,-533 81 0,-6 0 0,1 2 0,102-4 0,1 12 0,364 7 0,-518-6 0,0 1 0,0 0 0,0 1 0,0-1 0,0 0 0,0 1 0,0-1 0,0 1 0,0-1 0,0 1 0,0 0 0,0 0 0,-1 0 0,4 2 0,-5-3 0,1 1 0,-1 0 0,0-1 0,1 1 0,-1-1 0,0 1 0,0 0 0,1-1 0,-1 1 0,0 0 0,0-1 0,0 1 0,0 0 0,0 0 0,0-1 0,0 1 0,0 0 0,0-1 0,-1 1 0,1 0 0,0-1 0,0 1 0,0 0 0,-1-1 0,1 1 0,0-1 0,-2 2 0,-3 6 0,-1-1 0,-1 0 0,1 0 0,-15 11 0,9-7 0,-202 167 0,-7 6 0,176-141 0,1 1 0,-59 77 0,93-108 0,1 0 0,0 1 0,1 0 0,0 0 0,1 0 0,1 1 0,0 0 0,1 1 0,1-1 0,0 1 0,1 0 0,-1 29 0,4-43 0,0 0 0,0 0 0,0-1 0,0 1 0,0 0 0,0 0 0,0 0 0,-1-1 0,1 1 0,-1 0 0,1 0 0,-1-1 0,0 1 0,1-1 0,-1 1 0,0 0 0,0-1 0,0 0 0,0 1 0,0-1 0,-1 1 0,1-1 0,0 0 0,-1 0 0,1 0 0,-1 0 0,1 0 0,-1 0 0,-2 1 0,0-2 0,0 1 0,0-1 0,1 0 0,-1 0 0,0-1 0,0 1 0,0-1 0,1 0 0,-1 0 0,0 0 0,1 0 0,-1 0 0,-5-4 0,-23-9 0,-2 1 0,0 2 0,0 1 0,-1 2 0,-58-6 0,-185 1 0,231 12 0,-1138 0 0,547 3 0,586 1 0,-67 11 0,-20 1 0,-379-19 0,428-3 0,1-5 0,0-3 0,-147-46 0,226 57 0,-56-22 0,64 25 0,-1 0 0,1 0 0,-1-1 0,1 1 0,-1-1 0,1 0 0,0 0 0,0 0 0,0 0 0,0 0 0,0 0 0,0 0 0,1-1 0,-1 1 0,1 0 0,-1-1 0,1 0 0,0 1 0,-1-5 0,2 5 0,0 1 0,0-1 0,1 0 0,-1 1 0,1-1 0,-1 1 0,1-1 0,0 0 0,0 1 0,0 0 0,-1-1 0,1 1 0,1-1 0,-1 1 0,0 0 0,0 0 0,0 0 0,1-1 0,-1 1 0,0 0 0,1 1 0,-1-1 0,1 0 0,-1 0 0,1 1 0,0-1 0,-1 1 0,4-1 0,54-13 0,-50 12 0,74-10 0,123-2 0,89 16 0,-145 1 0,49-2 0,419 17 0,-589-15 0,-1 1 0,0 1 0,38 11 0,-36 0 0,-29-15 0,-1-1 0,1 1 0,-1 0 0,1-1 0,-1 1 0,1 0 0,-1-1 0,0 1 0,1 0 0,-1-1 0,0 1 0,0 0 0,1 0 0,-1-1 0,0 1 0,0 0 0,0 0 0,0-1 0,0 1 0,0 0 0,0 0 0,0 0 0,0 1 0,-2 1 0,0 0 0,0 0 0,0-1 0,-1 1 0,1 0 0,-1-1 0,1 1 0,-1-1 0,0 0 0,0 0 0,0 0 0,0 0 0,0-1 0,0 1 0,-4 0 0,-45 20 0,0-2 0,-1-3 0,-90 17 0,-178 12 0,-939 55 0,1173-96 0,42-4 0,29-1 0,1 0 0,0 1 0,-1 1 0,1 0 0,0 1 0,0 1 0,0 0 0,-16 7 0,26-8 0,0 1 0,0-1 0,1 1 0,-1 0 0,1 1 0,0-1 0,0 1 0,0 0 0,1 0 0,0 0 0,0 0 0,0 0 0,0 1 0,-1 7 0,-1 1 0,0 0 0,1 1 0,1 0 0,-2 23 0,-2 80 0,-10 96 0,11-172 0,-2 0 0,-1-1 0,-18 46 0,15-56 0,2 1 0,1 0 0,1 1 0,-5 56 0,9-10 0,-5 60 0,7-124 0,-1 1 0,0-1 0,-1 1 0,-1-1 0,0 0 0,-10 18 0,13-29 0,-1 0 0,0 0 0,0-1 0,0 1 0,0-1 0,-1 0 0,1 0 0,-1 0 0,0 0 0,0-1 0,0 0 0,0 1 0,0-1 0,0-1 0,-1 1 0,1-1 0,0 1 0,-7 0 0,-8 0 0,0 0 0,0 0 0,-21-3 0,30 1 0,-41-1 0,1-2 0,-58-11 0,94 12 0,-1-1 0,1-1 0,0 0 0,0-1 0,0-1 0,0 0 0,1-1 0,0 0 0,0-1 0,1-1 0,-22-19 0,32 26 0,-1 0 0,1-1 0,0 1 0,0-1 0,1 1 0,-1-1 0,0 0 0,1 0 0,0 0 0,-1 0 0,1 0 0,1 0 0,-1 0 0,0 0 0,1 0 0,-1-1 0,1 1 0,0 0 0,0 0 0,0 0 0,1-1 0,-1 1 0,1 0 0,0 0 0,-1 0 0,1 0 0,1 0 0,-1 0 0,0 0 0,1 0 0,0 0 0,-1 1 0,1-1 0,0 1 0,3-3 0,9-10 0,0 1 0,1 1 0,1 0 0,28-17 0,-31 20 0,80-48 0,1 4 0,3 4 0,3 4 0,1 4 0,208-54 0,-149 59 0,1 8 0,1 7 0,218-2 0,-320 23 0,-27 3 0,0-3 0,0 0 0,0-3 0,0 0 0,48-14 0,67-40 0,-2-7 0,241-147 0,-297 162 0,2 5 0,2 3 0,2 5 0,2 4 0,124-25 0,-211 55 0,6-1 0,0 0 0,0 1 0,0 1 0,0 1 0,22 1 0,-36 0 0,0 0 0,0 1 0,1-1 0,-1 1 0,0 0 0,0 0 0,0 0 0,0 0 0,0 0 0,-1 1 0,1-1 0,0 1 0,-1 0 0,1 0 0,-1 0 0,1 0 0,-1 0 0,0 1 0,0-1 0,0 1 0,0-1 0,0 1 0,-1 0 0,1-1 0,-1 1 0,0 0 0,0 0 0,0 0 0,0 0 0,0 0 0,-1 1 0,1-1 0,-1 0 0,0 0 0,0 4 0,-1 6 0,0-1 0,0 1 0,-2 0 0,1-1 0,-1 1 0,-1-1 0,-1 0 0,1 0 0,-2 0 0,-12 21 0,-3-2 0,-1 0 0,-39 42 0,-260 238 0,201-204 0,-150 176 0,254-263 0,0 0 0,1 2 0,2 0 0,0 0 0,1 1 0,1 1 0,1 0 0,2 0 0,0 1 0,2 0 0,0 0 0,2 1 0,1 0 0,1-1 0,1 1 0,3 28 0,9 96 0,-7-127 0,1-1 0,0 0 0,2 0 0,14 32 0,14 19 0,-15-33 0,-1 1 0,-2 1 0,12 45 0,-14-28 0,-9-41 0,-10-37 0,-17-102 0,-7-161 0,17-123 0,9 296 0,1 44 0,-2 30 0,2 0 0,2 0 0,1 0 0,2 1 0,13-56 0,-17 87 0,0 1 0,1 0 0,-1 0 0,1 0 0,0 1 0,0-1 0,0 0 0,0 0 0,0 0 0,0 1 0,0-1 0,1 0 0,-1 1 0,4-3 0,-5 3 0,1 1 0,0 0 0,-1 0 0,1 0 0,-1 0 0,1 0 0,0 0 0,-1 0 0,1 0 0,-1 1 0,1-1 0,0 0 0,-1 0 0,1 0 0,-1 1 0,1-1 0,-1 0 0,1 1 0,-1-1 0,1 0 0,-1 1 0,1-1 0,-1 0 0,1 1 0,-1-1 0,0 1 0,1-1 0,-1 1 0,0-1 0,1 2 0,3 6 0,0-1 0,-1 1 0,0 0 0,0 0 0,2 12 0,13 93 0,8 212 0,-11-77 0,-13-229 0,-1 0 0,2 0 0,1 0 0,0 0 0,1 0 0,1-1 0,16 32 0,-22-48 0,1 0 0,0-1 0,0 1 0,0 0 0,0-1 0,0 0 0,1 1 0,-1-1 0,0 0 0,1 1 0,-1-1 0,1 0 0,-1 0 0,1 0 0,-1 0 0,1-1 0,0 1 0,0 0 0,-1-1 0,1 1 0,2 0 0,-2-2 0,-1 1 0,1 0 0,-1-1 0,1 1 0,0-1 0,-1 1 0,1-1 0,-1 0 0,1 0 0,-1 0 0,0 0 0,1 0 0,-1 0 0,0 0 0,1 0 0,-1 0 0,0-1 0,1-1 0,4-5 0,-1 0 0,-1-1 0,1 1 0,-2-1 0,1 0 0,4-18 0,3-30 0,-3 0 0,2-76 0,-9-118 0,-2 221 0,2 8 0,3 35 0,2 12 0,3 5 0,3 15 0,3 0 0,39 80 0,-48-112 0,1-1 0,1 0 0,0-1 0,1 0 0,0 0 0,0-1 0,1 0 0,1-1 0,-1 0 0,2 0 0,-1-1 0,1-1 0,0 0 0,20 8 0,-3-5 0,1-2 0,0 0 0,1-2 0,55 3 0,132-6 0,-128-5 0,258-2 0,178 1 0,-11 36 0,-485-29 0,123 19 0,-132-18 0,0 1 0,0 0 0,-1 2 0,37 18 0,-54-24 0,0 0 0,0 0 0,-1-1 0,1 2 0,-1-1 0,1 0 0,-1 0 0,0 1 0,0 0 0,0-1 0,0 1 0,-1 0 0,1 0 0,-1 0 0,1 0 0,-1 0 0,0 0 0,0 0 0,-1 0 0,1 0 0,-1 1 0,1-1 0,-1 0 0,0 1 0,0-1 0,0 0 0,-1 0 0,1 1 0,-1-1 0,0 0 0,0 0 0,0 0 0,-3 6 0,-4 9 0,-1 0 0,0-1 0,-2 1 0,-17 20 0,19-26 0,-18 25 0,-2-2 0,-2 0 0,-1-3 0,-2 0 0,-68 49 0,49-47 0,-1-2 0,-1-3 0,-103 39 0,12-21 0,-237 45 0,369-89 0,0 1 0,1 1 0,-1 0 0,1 1 0,0 0 0,0 1 0,1 1 0,-23 16 0,3 5 0,-48 53 0,60-59 0,0 0 0,-2-2 0,-1-1 0,0 0 0,-44 27 0,14-16 0,2 2 0,1 2 0,2 3 0,2 1 0,-74 81 0,77-64 0,2 1 0,3 2 0,3 2 0,2 1 0,3 2 0,-22 67 0,32-72 0,2 1 0,-16 108 0,3 128 0,-7 39 0,37-327 0,-1 3 0,0 0 0,0 0 0,-1-1 0,-7 18 0,8-25 0,1 0 0,-1-1 0,1 1 0,-1-1 0,0 1 0,0-1 0,0 0 0,-1 0 0,1 0 0,0 0 0,-1 0 0,1 0 0,-1-1 0,0 1 0,1-1 0,-1 0 0,0 0 0,0 0 0,0 0 0,0 0 0,-4 0 0,-34 3 0,0-3 0,-61-4 0,-20-1 0,45 8 0,1 4 0,-1 2 0,2 4 0,0 3 0,1 4 0,1 3 0,1 3 0,1 3 0,-84 49 0,131-65 0,2 1 0,-1 1 0,-33 32 0,50-42 0,0 0 0,0 0 0,1 1 0,0-1 0,0 1 0,0 0 0,1 1 0,0-1 0,1 1 0,0 0 0,0 0 0,0 0 0,1 0 0,0 0 0,-1 17 0,3-23 0,1 0 0,-1 0 0,0 0 0,0 0 0,1 0 0,-1-1 0,1 1 0,0 0 0,-1 0 0,1 0 0,0 0 0,0-1 0,0 1 0,0 0 0,1-1 0,-1 1 0,0-1 0,1 1 0,-1-1 0,1 1 0,-1-1 0,1 0 0,0 0 0,-1 0 0,1 0 0,0 0 0,0 0 0,0-1 0,0 1 0,0-1 0,0 1 0,3 0 0,8 0 0,0 0 0,0 0 0,0-1 0,15-2 0,-6 0 0,55 2 0,-39 1 0,-1-1 0,70-11 0,-105 10 0,1 1 0,-1-1 0,1 1 0,-1-1 0,0 0 0,1 0 0,-1 0 0,0-1 0,0 1 0,0 0 0,0-1 0,0 1 0,0-1 0,0 0 0,0 0 0,-1 1 0,1-1 0,-1 0 0,1-1 0,-1 1 0,0 0 0,0 0 0,0 0 0,2-5 0,-2-2 0,1 0 0,-1 0 0,-1 0 0,0-1 0,-1-13 0,0 15 0,1 0 0,-1 0 0,2 0 0,-1 1 0,1-1 0,3-14 0,-3 20 0,0 0 0,0 0 0,1 1 0,-1-1 0,1 0 0,-1 0 0,1 1 0,-1-1 0,1 1 0,0-1 0,0 1 0,-1 0 0,1 0 0,0 0 0,0 0 0,0 0 0,0 0 0,1 0 0,-1 1 0,0-1 0,4 0 0,52-3 0,-44 4 0,226 2 0,380 50 0,-602-50 0,-7-1 0,1 1 0,-1-1 0,0 2 0,1 0 0,15 6 0,-27-9 0,-1 0 0,1 0 0,0 0 0,0 0 0,0 0 0,-1 0 0,1 0 0,0 0 0,0 0 0,0 0 0,0 1 0,-1-1 0,1 0 0,0 0 0,0 0 0,0 0 0,0 0 0,-1 0 0,1 0 0,0 0 0,0 1 0,0-1 0,0 0 0,0 0 0,0 0 0,-1 0 0,1 0 0,0 1 0,0-1 0,0 0 0,0 0 0,0 0 0,0 1 0,0-1 0,0 0 0,0 0 0,0 0 0,0 0 0,0 1 0,0-1 0,0 0 0,0 0 0,0 0 0,0 1 0,0-1 0,0 0 0,0 0 0,0 0 0,0 0 0,0 1 0,0-1 0,1 0 0,-1 0 0,0 0 0,0 0 0,0 1 0,0-1 0,0 0 0,0 0 0,1 0 0,-1 0 0,0 0 0,0 0 0,0 0 0,1 1 0,-27 4 0,0-1 0,0-1 0,0-1 0,0-1 0,-36-3 0,2 0 0,27 3 0,-274-9 0,255 3 0,0-2 0,0-2 0,-92-31 0,-125-36 0,245 71 0,1-1 0,0-1 0,0-1 0,1-2 0,0 0 0,1-1 0,0-1 0,1-1 0,-27-21 0,4 0 0,-3 3 0,0 1 0,-2 2 0,-1 3 0,-59-22 0,-270-76 0,142 51 0,158 46 0,-742-224 0,751 235 0,39 10 0,1-2 0,0-1 0,-39-16 0,60 21 0,1-1 0,0 0 0,-1 0 0,1-1 0,1 0 0,-1 0 0,1-1 0,0 1 0,0-1 0,1-1 0,-1 1 0,1-1 0,1 0 0,-1 0 0,1 0 0,-5-15 0,2-1 0,1 0 0,1 0 0,1 0 0,-2-43 0,8-101 0,1 78 0,-3 67 0,5-89 0,-4 99 0,0 1 0,1-1 0,0 1 0,1 0 0,1 0 0,9-20 0,-13 31 0,0 0 0,-1 0 0,1 1 0,0-1 0,0 0 0,0 0 0,0 1 0,0-1 0,1 0 0,-1 0 0,0 1 0,0-1 0,0 0 0,0 0 0,0 0 0,0 1 0,0-1 0,0 0 0,0 0 0,1 1 0,-1-1 0,0 0 0,0 0 0,0 0 0,0 0 0,1 1 0,-1-1 0,0 0 0,0 0 0,0 0 0,1 0 0,-1 0 0,0 0 0,0 0 0,1 1 0,-1-1 0,0 0 0,0 0 0,1 0 0,-1 0 0,0 0 0,0 0 0,1 0 0,-1 0 0,0 0 0,0 0 0,1-1 0,-1 1 0,0 0 0,0 0 0,0 0 0,1 0 0,-1 0 0,0 0 0,0 0 0,1 0 0,-1-1 0,0 1 0,0 0 0,0 0 0,0 0 0,1-1 0,-1 1 0,3 26 0,-3 8 0,-2 0 0,-2 1 0,-14 58 0,-41 101 0,56-185 0,-1 1 0,-1-1 0,1 0 0,-1 0 0,-1-1 0,-9 12 0,14-18 0,-1 0 0,1 0 0,-1 0 0,0-1 0,0 1 0,0-1 0,0 1 0,0-1 0,0 0 0,0 1 0,0-1 0,0 0 0,-1-1 0,1 1 0,0 0 0,-1-1 0,1 1 0,0-1 0,-1 1 0,1-1 0,-1 0 0,1 0 0,-1-1 0,1 1 0,0 0 0,-1-1 0,1 1 0,-1-1 0,1 0 0,0 0 0,0 0 0,-1 0 0,-1-2 0,-10-8 0,1-1 0,1 0 0,0-1 0,1-1 0,0 0 0,1 0 0,-8-16 0,-14-16 0,14 20 0,11 14 0,-1 0 0,0 1 0,-1 0 0,0 1 0,0 0 0,-1 1 0,0-1 0,-1 2 0,0 0 0,-13-8 0,23 16 0,0 0 0,1 0 0,-1 0 0,0 0 0,1-1 0,-1 1 0,0 0 0,1 0 0,-1-1 0,1 1 0,-1 0 0,1-1 0,-1 1 0,1 0 0,-1-1 0,1 1 0,-1-1 0,1 1 0,-1-1 0,1 1 0,0-1 0,-1 1 0,1-1 0,0 0 0,-1 1 0,1-1 0,0 1 0,0-1 0,0 0 0,-1 1 0,1-1 0,0 0 0,0 1 0,0-1 0,0 0 0,0 1 0,0-1 0,0 0 0,1 1 0,-1-1 0,0 1 0,0-1 0,0 0 0,1 1 0,-1-1 0,0 1 0,1-1 0,-1 0 0,0 1 0,1-1 0,-1 1 0,1-1 0,35-24 0,-23 17 0,126-82 0,-36 26 0,186-153 0,-282 211 0,-2 2 0,0 0 0,0 0 0,-1-1 0,1 1 0,-1-1 0,0 0 0,0-1 0,-1 1 0,0-1 0,4-8 0,-6 13 0,-1 0 0,0 1 0,0-1 0,0 0 0,0 0 0,0 0 0,0 1 0,0-1 0,-1 0 0,1 0 0,0 0 0,0 1 0,-1-1 0,1 0 0,0 0 0,-1 1 0,1-1 0,0 0 0,-1 1 0,1-1 0,-1 1 0,0-1 0,1 0 0,-1 1 0,1-1 0,-1 1 0,0-1 0,1 1 0,-1 0 0,0-1 0,0 1 0,1 0 0,-1-1 0,-1 1 0,-32-7 0,30 7 0,-111-8 0,-168 11 0,141 1 0,41-1 0,-124-2 0,222-1 0,1 0 0,-1 0 0,1-1 0,-1 1 0,1-1 0,-1 0 0,1 0 0,-1 0 0,1 0 0,-1 0 0,1 0 0,0-1 0,0 1 0,0-1 0,0 1 0,0-1 0,0 0 0,0 0 0,0 0 0,1 0 0,-1 0 0,1 0 0,0 0 0,-1-1 0,1 1 0,0-1 0,0 1 0,0-1 0,1 1 0,-1-4 0,-2-8 0,2 0 0,0 0 0,0-1 0,3-21 0,-1 5 0,39-490 0,-9 218 0,-7-114 0,-24 433 0,-9 365 0,2-280 0,-36 177 0,20-185 0,10-46 0,2 1 0,1 0 0,3 0 0,-1 65 0,11-13 0,-23-181 0,-85-924 0,104 984 0,0 12 0,1 1 0,0-1 0,0 0 0,1 1 0,0-1 0,2-9 0,-3 18 0,0 0 0,0-1 0,0 1 0,0 0 0,0 0 0,0-1 0,0 1 0,0 0 0,0 0 0,0-1 0,1 1 0,-1 0 0,0 0 0,0-1 0,0 1 0,0 0 0,1 0 0,-1-1 0,0 1 0,0 0 0,0 0 0,1 0 0,-1 0 0,0-1 0,0 1 0,0 0 0,1 0 0,-1 0 0,0 0 0,1 0 0,-1 0 0,0 0 0,0 0 0,1 0 0,-1-1 0,0 1 0,0 0 0,1 0 0,-1 1 0,0-1 0,1 0 0,-1 0 0,0 0 0,0 0 0,1 0 0,-1 0 0,0 0 0,0 0 0,1 0 0,-1 1 0,0-1 0,0 0 0,1 0 0,-1 0 0,0 0 0,0 1 0,0-1 0,0 0 0,1 0 0,-1 1 0,10 16 0,-2 5 0,-1 1 0,-1 1 0,-2-1 0,0 1 0,1 42 0,-7 125 0,-2-159 0,0-1 0,-19 61 0,13-54 0,-8 54 0,2 445 0,17-418 0,1-46 0,3 1 0,3-2 0,3 1 0,25 86 0,-25-110 0,-3 0 0,-2 0 0,-2 0 0,-4 81 0,0-92 0,1-16 0,1 1 0,1-1 0,7 26 0,-4-22 0,-1 0 0,1 28 0,-7 107 0,-1-100 0,10 114 0,-3-161 0,4-18 0,11-27 0,-15 20 0,56-90 0,140-179 0,-167 240 0,1 2 0,3 1 0,1 2 0,2 1 0,0 2 0,90-50 0,-61 49 0,1 3 0,1 3 0,126-29 0,236-21 0,285 7-853,14 40-133,-549 24 720,507-13-717,3959-11-4039,-4604 32 5129,-30-1 75,-1-1 1,1 0 0,-1-2 0,17-2-1,-31 4-135,-1 0 0,1 0 0,0 0-1,0 0 1,0-1 0,0 1 0,-1 0-1,1-1 1,0 1 0,0 0 0,-1-1-1,1 1 1,0-1 0,-1 1 0,1-1-1,0 1 1,-1-1 0,1 0 0,-1 1-1,1-1 1,-1 0 0,1 1 0,-1-1-1,1 0 1,-1 0 0,0 0 0,1 1-1,-1-1 1,0 0 0,0 0 0,0 0-1,0 1 1,0-1 0,0 0 0,0 0-1,0-1 1,-12-32 1941,4 16-1174,2-9-369,2 1 0,1-1 0,0-49-1,2 63-1030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2:44.8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1102 250 24575,'-2'5'0,"0"0"0,0 0 0,0 1 0,-1-1 0,0-1 0,0 1 0,0 0 0,-1-1 0,1 0 0,-9 8 0,8-8 0,-21 18 0,0 0 0,-2-2 0,0-1 0,-2-2 0,-48 23 0,53-27 0,-17 6 0,0-1 0,-2-3 0,0-1 0,0-2 0,-2-2 0,-56 5 0,-269 3 0,359-18 0,3 1 0,0-1 0,0 0 0,0-1 0,0 0 0,0 0 0,0 0 0,-9-4 0,16 5 0,1 0 0,-1 0 0,0-1 0,1 1 0,-1 0 0,0-1 0,1 1 0,-1 0 0,0-1 0,1 1 0,-1-1 0,1 1 0,-1-1 0,1 1 0,-1-1 0,1 0 0,-1 1 0,1-1 0,0 0 0,-1 1 0,1-1 0,0 0 0,0 1 0,-1-1 0,1 0 0,0 1 0,0-1 0,0 0 0,0 0 0,0 1 0,0-1 0,0 0 0,0 0 0,0 0 0,17-27 0,17-9 0,2 1 0,1 2 0,1 2 0,59-38 0,-49 37 0,-1-3 0,71-69 0,-117 104 0,0 0 0,1-1 0,-1 1 0,0-1 0,0 1 0,0-1 0,0 1 0,0-1 0,0 0 0,0 1 0,-1-1 0,1 0 0,-1 0 0,1 1 0,-1-1 0,0 0 0,1-2 0,-1 3 0,-1 0 0,1 0 0,0 0 0,-1 0 0,1 0 0,-1 0 0,1 0 0,-1 1 0,1-1 0,-1 0 0,1 0 0,-1 1 0,0-1 0,1 0 0,-1 1 0,0-1 0,0 0 0,0 1 0,1-1 0,-1 1 0,0-1 0,-2 1 0,0-2 0,0 2 0,0-1 0,0 0 0,0 1 0,0-1 0,-1 1 0,1 0 0,0 0 0,0 0 0,0 0 0,-1 1 0,1-1 0,0 1 0,0 0 0,-5 2 0,10-1 0,11 1 0,148 8 0,-133-10 0,873 10-402,127 4-185,-897-10 587,192 30 0,-306-32 0,-1 1 0,0 0 0,0 2 0,16 6 0,-31-11 0,0-1 0,1 0 0,-1 1 0,0-1 0,0 1 0,0-1 0,0 1 0,0-1 0,0 1 0,0 0 0,0-1 0,0 1 0,0 0 0,-1 0 0,1 0 0,0 0 0,0 0 0,-1 0 0,1 0 0,-1 0 0,1 0 0,-1 0 0,1 0 0,-1 0 0,1 0 0,-1 0 0,0 0 0,0 1 0,0-1 0,0 0 0,1 0 0,-2 0 0,1 0 0,0 1 0,0-1 0,0 0 0,0 0 0,-1 0 0,1 0 0,-1 0 0,1 1 0,-1-1 0,1 0 0,-1 0 0,1 0 0,-1 0 0,0-1 0,0 1 0,1 0 0,-1 0 0,0 0 0,0 0 0,0-1 0,0 1 0,0 0 0,0-1 0,-2 1 0,-7 6 0,0-1 0,-1 0 0,-21 8 0,30-13 0,-42 16 0,33-11 102,16-3 128,27-4 258,352-51-319,124 6-169,438-48 0,329-23-904,1131 102-728,-2103 24 1593,-300-9 41,9 0 75,-1 1 1,1 1-1,-1-1 1,20 7 0,-30-7-64,0-1 1,1 1-1,-1-1 0,0 1 1,0-1-1,0 1 1,0 0-1,0-1 0,0 1 1,0 0-1,-1 0 1,1 0-1,0 0 1,0-1-1,-1 1 0,1 0 1,0 1-1,-1-1 1,1 0-1,-1 0 0,1 2 1,-1-1 0,0 0 0,0 0 0,-1-1 0,1 1 0,-1 0 0,1 0 0,-1 0 0,0 0 0,1 0 0,-1-1 0,0 1-1,0 0 1,0-1 0,-1 1 0,1-1 0,0 1 0,-1-1 0,-1 2 0,-23 21 282,-1-1 0,-1-1 0,-41 23 1,38-24-208,-146 92 76,-311 147 0,347-199-173,-3-6 1,-3-6-1,-151 29 0,23-29-237,-2-13 0,-1-12-1,-298-12 1,279-27 244,241 9 0,1-3 0,0-2 0,-63-23 0,105 31 0,1-2 0,0 0 0,1 0 0,-1-1 0,1-1 0,0 0 0,-12-10 0,21 15 0,0 0 0,0 0 0,0 0 0,0 0 0,1-1 0,-1 1 0,1 0 0,-1-1 0,1 1 0,0-1 0,0 0 0,0 1 0,0-1 0,0 0 0,1 0 0,-1 0 0,1 1 0,0-1 0,0 0 0,0 0 0,0 0 0,0 0 0,1 0 0,-1 1 0,1-1 0,0 0 0,-1 0 0,1 1 0,1-1 0,-1 0 0,0 1 0,1-1 0,-1 1 0,1 0 0,0-1 0,0 1 0,3-3 0,4-5 37,1-1 1,1 2-1,0-1 1,0 2-1,1-1 1,24-12-1,0 4 239,55-19 0,-16 12-213,2 3-1,155-22 1,174 13-252,44 14-428,0 20 0,460 64 0,-565-10 617,-271-42 0,98 37 0,-155-48 0,-1 2 0,1 0 0,-1 1 0,-1 1 0,1 0 0,-1 1 0,-1 1 0,0 0 0,0 1 0,11 14 0,-21-21 0,0 0 0,-1 0 0,0 1 0,0-1 0,0 1 0,-1 0 0,0-1 0,0 1 0,0 0 0,-1 0 0,0 1 0,1 9 0,-2-8 0,-1 0 0,0 0 0,0 0 0,-1 0 0,0-1 0,0 1 0,-1 0 0,0-1 0,0 0 0,-1 0 0,-7 13 0,-3-2 0,0 1 0,-1-2 0,0 0 0,-2-1 0,0 0 0,-25 16 0,-10 4 0,-73 37 0,-149 55-164,-725 209-645,-36-103 245,446-145 1487,0-60 1,564-29-924,12 0 0,-1 0 0,1 0 0,-1-2 0,1 0 0,-23-6 0,35 8-14,-1-1 0,0 0-1,1 0 1,-1 0 0,1 0 0,-1 0 0,1 0-1,0 0 1,-1 0 0,1 0 0,0-1 0,0 1 0,0-1-1,0 1 1,0-1 0,0 1 0,0-1 0,0 0-1,1 1 1,-1-1 0,1 0 0,-1 1 0,1-1-1,0 0 1,0 0 0,-1 1 0,1-1 0,0 0-1,1-2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3:00.3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3545 3825 24575,'17'17'0,"-14"-16"0,-1 1 0,1 0 0,-1 0 0,0 0 0,0 0 0,0 0 0,0 0 0,0 1 0,0-1 0,-1 1 0,1-1 0,-1 1 0,0 0 0,0-1 0,0 1 0,0 0 0,0 0 0,0 0 0,-1 0 0,1 0 0,-1 0 0,0 0 0,0 0 0,0 0 0,0 0 0,-1 0 0,1-1 0,-1 1 0,0 0 0,0 0 0,-1 4 0,-3 5 0,0 0 0,-1-1 0,0 1 0,-1-1 0,0 0 0,0-1 0,-1 1 0,-12 10 0,-88 76 0,31-29 0,19-8 0,2 2 0,4 2 0,2 3 0,-73 131 0,98-153 0,-190 368 0,170-315 0,5 2 0,-38 139 0,42-79 0,-22 233 0,32 170 0,26-532 0,-1-7 0,1 0 0,2 0 0,7 46 0,-7-63 0,0-1 0,0 0 0,0 0 0,1 0 0,0 0 0,0 0 0,0 0 0,1-1 0,-1 0 0,1 0 0,1 0 0,-1 0 0,1 0 0,0-1 0,0 0 0,0 0 0,0 0 0,1-1 0,7 4 0,-2-2 0,0-1 0,0-1 0,1 0 0,-1 0 0,1-1 0,-1 0 0,1-1 0,0-1 0,19-1 0,-1-2 0,0-2 0,-1-1 0,35-11 0,-10-1 0,-1-2 0,99-53 0,-68 21-54,-3-2-1,76-67 0,231-239-764,41-119-164,-112 87 0,-17-13 0,340-611 0,2-305-543,-548 1080 873,-11-4-1,-11-4 1,69-431 0,-114 335 252,-27 305 490,-1-1 0,-2 0-1,-2 0 1,-14-54 0,12 71-68,-1 0 0,-1 0 1,-2 1-1,0 1 1,-1 0-1,-1 0 0,-1 1 1,-18-19-1,7 11-21,-2 2 0,-1 1 0,-2 1 0,0 2 0,-1 0 0,-1 3 0,-1 0 0,-70-28 0,28 19 0,-1 4 0,-1 4 0,-106-16 0,89 22 129,0 5 0,0 4 0,-132 7 0,172 3 42,0 3 0,1 2 0,0 2 0,1 2-1,0 3 1,1 2 0,-78 38 0,83-28-74,1 1 0,1 2 1,1 3-1,-69 69 0,36-21 12,4 3 1,4 3-1,4 3 1,-81 151-1,49-49-17,-103 291 0,89-152-257,15 5 0,-60 404 0,91-287 32,-5 540 0,66-734-6,59 489 1,-31-594 21,6-2 1,6-2 0,8-1 0,90 206 0,-79-236 24,6-2 0,5-3 0,129 170 0,-153-231 93,3-1 0,2-3 0,2-2 0,2-2 0,2-2 0,2-3 0,2-2 0,99 50 0,-103-65 116,0-2 0,2-3 0,0-2 0,1-2 0,1-3-1,97 7 1,-118-17-58,0-1-1,-1-3 1,1-1-1,-1-1 1,1-3-1,-1 0 1,-1-3-1,0 0 1,0-3-1,-1-1 1,61-34-1,-60 25-59,-1-2 1,-1 0-1,-2-3 0,0-1 0,41-50 0,-30 25 58,-2-2-1,58-109 0,-46 56 194,-4-2 1,-5-3-1,51-218 0,17-378-499,-81 387 196,-16-394 0,-20 572 38,-7 1 0,-7 1 0,-5 1 0,-7 0 0,-56-153 0,59 217-66,-4 2 0,-3 2 0,-3 1 0,-92-129 0,96 158 67,-3 0 0,-1 3 0,-2 1 0,-1 2 0,-2 2 0,-2 2 0,-90-51 0,90 60-7,0 3 1,-2 2-1,0 2 1,-1 1-1,-1 4 1,0 1-1,-1 2 1,0 3-1,-1 2 1,1 2-1,-1 3 1,0 1-1,1 3 1,-79 16-1,63-1 16,1 2 0,0 4 0,2 2 0,1 3 0,1 2 0,2 4 0,-103 79 0,96-60 39,3 2-1,2 4 1,3 2-1,3 2 1,-92 141-1,125-169 198,2 1 0,1 1 0,2 1-1,1 1 1,3 0 0,1 1 0,2 0 0,2 1 0,2 0-1,1 1 1,2 63 0,3-93-83,2 0 0,0 0 0,1 0 0,0 0 0,1 0 0,1 0 0,0-1 0,1 0 0,0 1 0,1-2 0,14 23 0,-9-21-29,0 0 1,2-1-1,-1 0 1,2-1 0,0-1-1,0 0 1,1-1 0,31 17-1,0-4-6,1-3 0,1-1 0,63 16 0,174 22-66,120-13-211,409-25-1243,-586-31 718,369-67 0,-367 30-13,358-128 0,-412 110 470,-3-9 0,256-153 0,-312 155 132,-3-5 0,-4-6 1,-4-4-1,109-117 0,-142 125-36,-3-3 0,-4-3 0,-4-3 0,-4-3 0,84-184 0,-98 172 0,-4-1-1,-5-2 1,-5-2-1,-5 0 0,-5-2 1,-4-1-1,1-142 1,-17 201 164,-9-79-1,6 114 93,-1-1 1,0 1-1,-2 0 0,0 0 1,-1 1-1,-17-34 0,19 44-43,-1-1 0,0 1 0,0 0 0,0 0 0,-1 0-1,-1 1 1,1 0 0,-1 1 0,0 0 0,-1 0 0,1 0 0,-1 1 0,0 1-1,-1 0 1,1 0 0,-1 0 0,1 1 0,-1 1 0,0 0 0,0 0 0,-1 1-1,1 0 1,-12 1 0,3 0 20,0 1-1,0 1 1,0 1 0,1 1-1,-1 1 1,1 0-1,0 1 1,0 1-1,-18 10 1,-15 12 90,1 3 1,1 1-1,-87 79 1,28-9-197,-135 166 0,-154 282-725,-25 187 89,-11 168-253,-845 2204-2051,959-2254 1966,89-186 0,77-186 0,30-23-469,110-411 1330,11-41 144,-1 4 87,0-1-1,-1 0 1,-9 22 0,13-34-99,0 0 1,0 1-1,0-1 1,-1 1 0,1-1-1,0 0 1,0 1-1,0-1 1,-1 0 0,1 1-1,0-1 1,-1 0-1,1 0 1,0 1-1,0-1 1,-1 0 0,1 0-1,0 1 1,-1-1-1,1 0 1,-1 0 0,1 0-1,0 0 1,-1 0-1,1 1 1,0-1-1,-1 0 1,1 0 0,-1 0-1,1 0 1,-1 0-1,1 0 1,0 0 0,-1 0-1,1 0 1,0-1-1,-1 1 1,1 0 0,-1 0-1,1 0 1,0 0-1,-1-1 1,1 1-1,-1 0 1,-1-3 61,0 0 0,0-1-1,0 1 1,0 0 0,1-1 0,0 1 0,-1-1 0,1 0-1,-1-4 1,-29-163 911,-134-747 1966,105 671-1966,54 225-819,-1 0 0,0 1 0,-2 0 0,0 0-1,-24-36 1,31 54-132,0 0 0,0 0-1,-1 0 1,1 0 0,-1 1-1,0-1 1,1 1 0,-1-1 0,0 1-1,-1 0 1,1 1 0,0-1-1,-1 0 1,1 1 0,-1 0 0,1 0-1,-1 0 1,1 0 0,-1 0-1,0 1 1,1 0 0,-1-1 0,0 1-1,0 1 1,1-1 0,-1 1-1,0-1 1,1 1 0,-1 0 0,-6 3-1,-9 6 92,0 2 0,1 0 0,0 2 0,1 0 0,0 0-1,1 2 1,-25 32 0,-186 250 533,-70 149-1254,-70 102-153,-93 114-296,-40-13-28,-53-53-20,399-454 542,-313 221 0,155-177 371,244-154 118,-97 34 0,147-60 78,-1 0 0,0-2 0,0-1-1,0 0 1,-30 1 0,43-5 22,1 0 1,-1-1-1,1 1 0,-1-1 0,1-1 0,0 1 0,-1-1 0,1 0 1,0 0-1,0 0 0,0-1 0,1 0 0,-1 0 0,1 0 1,-1 0-1,1-1 0,0 0 0,0 1 0,1-2 0,-1 1 0,1 0 1,0-1-1,-5-9 0,-2-7 81,1-1 1,2-1-1,0 0 1,1 0-1,1 0 1,-2-31-1,0-22-29,4-150 0,10 119-4,40-195-1,-9 148 276,83-215 0,172-285 57,129-96-516,363-398-1158,-517 808 494,380-372 0,-51 192-219,-11 125 0,-460 323 656,3 6-1,156-57 0,-222 100 198,1 4 0,0 2-1,1 4 1,0 2 0,1 2-1,1 4 1,-1 3 0,116 10-1,-129 0 105,-1 2 0,0 2 0,-1 2 0,0 3 0,-1 2 0,-1 2 0,-1 2 0,-1 2 0,-1 2 0,-1 3 0,47 39 0,-24-8 26,-3 3 0,-3 3 0,-2 2 0,-4 3 0,-3 3 0,63 115 0,-35-34 0,-7 4 0,75 233 0,-18 81 0,-56-62 0,-39-82 163,-26-121 494,-10-173-370,-2 0-1,-1 0 0,-9 41 1,11-72-218,0 1 1,-1-1-1,1-1 1,-1 1 0,0 0-1,-1 0 1,-2 4-1,4-8-47,1 0 0,-1 0 0,0 0 0,0 0 0,1-1 0,-1 1 0,0 0 0,0-1 0,0 1 0,0 0 1,0-1-1,0 1 0,1-1 0,-1 0 0,0 1 0,-1-1 0,1 0 0,0 1 0,0-1 0,0 0 0,0 0 0,-2 0 0,-1-2 38,0 1 0,-1-2 0,1 1 0,1 0 1,-1-1-1,0 1 0,0-1 0,1 0 0,0 0 1,-1-1-1,1 1 0,0-1 0,1 0 0,-4-5 1,-13-18 223,2-1 1,1-1 0,-21-54 0,-28-108 542,-178-663 2237,183 637-2196,4 7-1109,14 42-4893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8:24.6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275 637 24575,'0'-2'0,"0"1"0,1-1 0,-1 1 0,1-1 0,-1 1 0,1-1 0,-1 1 0,1-1 0,0 1 0,0 0 0,0 0 0,0-1 0,0 1 0,0 0 0,0 0 0,0 0 0,0 0 0,0 0 0,1 0 0,-1 0 0,0 0 0,1 1 0,-1-1 0,1 1 0,-1-1 0,3 0 0,45-10 0,-39 10 0,89-10 0,0 5 0,124 7 0,-90 2 0,-119-3 0,54 3 0,-65-3 0,-1 0 0,0 1 0,1-1 0,-1 1 0,1-1 0,-1 1 0,0 0 0,1 0 0,-1 0 0,0 0 0,0 0 0,0 1 0,0-1 0,0 1 0,0-1 0,0 1 0,0 0 0,-1-1 0,1 1 0,-1 0 0,3 4 0,-4-5 0,0 0 0,0 0 0,0 1 0,0-1 0,0 0 0,0 0 0,0 1 0,0-1 0,0 0 0,-1 0 0,1 0 0,0 1 0,-1-1 0,1 0 0,-1 0 0,0 0 0,1 0 0,-1 0 0,0 0 0,1 0 0,-1 0 0,0 0 0,0 0 0,0 0 0,0-1 0,-1 2 0,-31 20 0,29-21 0,-31 15 0,-1-1 0,-1-3 0,0 0 0,0-3 0,-78 10 0,-12 3 0,-29 3 0,260-20 0,95-7 0,-308 0 0,-158-9 0,218 6 0,1-2 0,1-2 0,-72-23 0,116 31 0,-45-18 0,46 18 0,0 0 0,1 1 0,-1-1 0,1 0 0,-1 0 0,1 0 0,-1 0 0,1 0 0,-1 0 0,1 0 0,0-1 0,0 1 0,-1 0 0,1-1 0,0 1 0,0-1 0,1 1 0,-1-1 0,0 1 0,0-1 0,1 0 0,-1-2 0,1 3 0,1-1 0,0 1 0,-1 0 0,1 0 0,0 0 0,0-1 0,0 1 0,0 0 0,0 0 0,0 0 0,0 0 0,0 1 0,1-1 0,-1 0 0,0 0 0,1 1 0,-1-1 0,0 1 0,1-1 0,-1 1 0,0-1 0,1 1 0,1 0 0,29-9 0,1 3 0,0 0 0,48-1 0,116 4 0,-112 4 0,1358 1 0,-455 1 0,-905 0 0,110 20 0,41 3 0,22 1 0,10 1 0,-185-23 0,0 2 0,0 5 0,-2 2 0,1 5 0,149 55 0,-167-52 0,1-2 0,1-3 0,73 10 0,199 10 0,-316-35 0,115 7 0,-38-4 0,95 19 0,-68-6 0,204 2 0,-43-5 0,402 21 0,3-37 0,-252-2 0,1173 3 0,-1576-2 0,1-2 0,63-14 0,4-1 0,-44 7 0,-1-2 0,-1-2 0,-1-3 0,66-32 0,-69 27 0,2 2 0,0 3 0,1 2 0,87-14 0,-13 22 0,193 11 0,-117 3 0,463-5 0,-654 0 0,0 0 0,0-2 0,-1 0 0,1 0 0,20-7 0,-32 9 0,-1-1 0,1 0 0,-1 0 0,1 0 0,-1 0 0,1 0 0,-1-1 0,0 1 0,1 0 0,-1-1 0,0 0 0,0 0 0,0 1 0,0-1 0,0-1 0,-1 1 0,1 0 0,-1 0 0,1 0 0,-1-1 0,0 1 0,0-1 0,0 1 0,0-1 0,0 1 0,-1-1 0,1 0 0,-1 1 0,0-1 0,1 0 0,-1 0 0,0 1 0,-1-1 0,1 0 0,0 1 0,-1-1 0,0 0 0,-1-4 0,-1 0 0,-1 0 0,0 0 0,0 0 0,-1 0 0,1 1 0,-2 0 0,1 0 0,-1 0 0,1 0 0,-2 1 0,1 0 0,0 0 0,-1 1 0,0 0 0,0 0 0,-12-4 0,-14-6 0,-2 2 0,-46-11 0,71 21 0,-166-35 0,-264-19 0,255 37 0,-566-1 0,483 23 0,89-8 0,0-8 0,2-8 0,-223-55 0,-196-22 0,431 82 0,-488-27 0,530 44 0,-434-20 0,-3-17 0,-4 37 0,212 2 0,113 7 0,202-5 0,0 1 0,0 2 0,1 2 0,-50 20 0,61-20 0,-1-2 0,-1-1 0,1-1 0,-1-1 0,-41 2 0,-140-7 0,117-3 0,-1291 0 0,767 5 0,575-1 0,0-2 0,0-1 0,0-2 0,0-2 0,1-1 0,0-2 0,-41-16 0,29 3 0,-1 2 0,0 2 0,-1 2 0,-1 3 0,0 3 0,-80-6 0,-275 16 0,158 5 0,135-6 0,-36-1 0,-224 26 0,41 12 0,324-34 0,0-1 0,0 2 0,0 0 0,0 0 0,1 1 0,-1 0 0,1 0 0,0 2 0,1-1 0,-1 1 0,1 0 0,-16 15 0,20-16 0,0 0 0,0 0 0,1 1 0,-1 0 0,1 0 0,1 0 0,-1 1 0,1-1 0,0 1 0,0 0 0,1 0 0,0 0 0,0 0 0,1 0 0,0 0 0,0 0 0,1 1 0,0-1 0,0 0 0,2 11 0,-2-13 0,1 0 0,1 0 0,-1-1 0,0 1 0,1-1 0,0 1 0,0-1 0,1 1 0,-1-1 0,1 0 0,0 0 0,0 0 0,0-1 0,0 1 0,5 3 0,-2-2 0,1-1 0,0 0 0,-1 0 0,1-1 0,1 1 0,-1-2 0,0 1 0,14 2 0,9 0 0,0-2 0,0-1 0,57-4 0,-66 2 0,2-1 0,16 1 0,-1-2 0,1-1 0,-1-2 0,1-1 0,-2-3 0,52-17 0,-46 11 0,1 1 0,1 3 0,0 1 0,0 2 0,1 2 0,-1 3 0,64 2 0,810 5 0,-903-3 0,0 2 0,-1-1 0,1 2 0,0 0 0,-1 1 0,0 1 0,0 0 0,20 12 0,-16-9 0,1 0 0,0 0 0,0-2 0,27 6 0,45-3 0,0-3 0,160-9 0,-103-2 0,1337 3 0,-1601-10 0,37 1 0,-812-110 0,724 103 0,69 9 0,65 3 0,-42-12 0,44 9 0,-47-6 0,-5 7 0,28 4 0,-71-15 0,99 13 0,3 1 0,0-2 0,0 0 0,-31-13 0,48 16 0,1 1 0,0-1 0,0 0 0,0 0 0,0-1 0,1 0 0,-1 1 0,1-1 0,0-1 0,0 1 0,0-1 0,1 1 0,-1-1 0,1 0 0,0 0 0,1 0 0,-1-1 0,-2-10 0,4 13 0,0 0 0,1 0 0,-1 1 0,1-1 0,-1 0 0,1 0 0,0 0 0,0 0 0,1 0 0,-1 0 0,1 0 0,-1 0 0,1 0 0,0 1 0,0-1 0,0 0 0,0 1 0,1-1 0,-1 0 0,3-3 0,-1 3 0,1 0 0,-1 0 0,1 0 0,0 0 0,0 0 0,0 1 0,0 0 0,0 0 0,0 0 0,0 0 0,9-2 0,3 1 0,1 0 0,0 1 0,0 1 0,0 0 0,0 1 0,17 2 0,193 43 0,-165-30 0,1-2 0,94 7 0,18-20 0,40 2 0,-187 2 0,-1 0 0,35 12 0,-32-8 0,44 7 0,43-5 0,60 8 0,-64-2 0,147 3 0,117-21 0,-142-1 0,-56 1 0,208 6 0,-117 27 0,-185-19 0,-11 1 0,94 30 0,25 5 0,-136-35 0,81 30 0,-96-27 0,1-2 0,0-2 0,86 11 0,343-19 0,-251-8 0,2069 4 0,-2376 0 0,-161-21 0,91 1 0,108 16 0,0-2 0,0-1 0,1-3 0,0-2 0,-68-27 0,107 35 0,1-1 0,0 1 0,0-1 0,0-1 0,1 1 0,-1-1 0,1 0 0,1-1 0,-1 1 0,1-1 0,0 0 0,1 0 0,-6-12 0,8 15 0,0 1 0,1-1 0,-1 0 0,1 0 0,0 0 0,0-1 0,0 1 0,1 0 0,-1 0 0,1 0 0,0-1 0,0 1 0,0 0 0,1 0 0,0 0 0,0-1 0,0 1 0,0 0 0,0 0 0,1 0 0,0 0 0,0 1 0,0-1 0,0 0 0,0 1 0,1 0 0,0-1 0,3-2 0,2-1 0,1 1 0,0 0 0,1 0 0,-1 1 0,1 1 0,0-1 0,1 2 0,-1-1 0,1 1 0,-1 1 0,1 0 0,15-1 0,20 0 0,73 5 0,-86-1 0,740 7 0,-620-8 0,-117 3 0,-1 1 0,1 2 0,-2 1 0,1 1 0,46 19 0,-43-13 0,1-3 0,0 0 0,75 8 0,64-15 0,-102-4 0,129 17 0,-76 0 0,0-5 0,139-6 0,-229-6 0,-1 2 0,1 1 0,46 11 0,-54-1 0,-54-30 0,-68-65-1365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8:33.5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4368 318 24575,'3'-6'0,"0"1"0,1 0 0,0 0 0,0 0 0,0 0 0,0 1 0,1-1 0,0 1 0,0 0 0,0 0 0,0 1 0,1 0 0,-1 0 0,1 0 0,0 1 0,0-1 0,0 1 0,0 1 0,10-3 0,13 0 0,-1 2 0,0 0 0,36 3 0,-21 0 0,77 2 0,-48 0 0,135-12 0,-201 8 0,-1 0 0,1 0 0,-1-1 0,1 0 0,-1 0 0,1 0 0,-1 0 0,0-1 0,8-6 0,-11 8 0,-1 0 0,0 0 0,0 0 0,0 0 0,0 0 0,0 0 0,0-1 0,0 1 0,0-1 0,0 1 0,-1 0 0,1-1 0,0 1 0,-1-1 0,1 1 0,-1-1 0,0 0 0,0 1 0,1-1 0,-1 1 0,0-1 0,0 0 0,0 1 0,-1-1 0,1 1 0,0-1 0,-1 1 0,1-1 0,-1 0 0,1 1 0,-1-1 0,0 1 0,1 0 0,-1-1 0,0 1 0,0 0 0,-2-2 0,-1-2 0,0 1 0,0 0 0,0 0 0,-1 0 0,1 1 0,-1 0 0,0 0 0,0 0 0,0 0 0,0 1 0,-1 0 0,-10-3 0,-74-12 0,77 16 0,-639-36 0,150 15 0,76-9 0,684 62 0,-37-2 0,327 18 0,-511-42 0,-1 1 0,0 2 0,59 22 0,-19-6 0,739 157 0,12-65 0,-552-84 0,417-7 0,-521-21 0,296 47 0,-124-8 0,-325-42 0,16 2 0,-35-3 0,1 0 0,0 0 0,0 0 0,0 0 0,0 0 0,0 0 0,0 0 0,0 0 0,0 0 0,0 0 0,0 0 0,0-1 0,0 1 0,0 0 0,0 0 0,0 0 0,0 0 0,0 0 0,0 0 0,0 0 0,0 0 0,0 0 0,0 0 0,0 0 0,0 0 0,0 0 0,0 0 0,0 0 0,0-1 0,0 1 0,0 0 0,0 0 0,0 0 0,0 0 0,0 0 0,0 0 0,0 0 0,0 0 0,0 0 0,-21-7 0,-881-205-768,876 206 691,-1001-174-223,406 79 306,544 85-6,68 10 0,16 2 0,19 1 0,-1 1 0,48 2 0,-27 1 0,282 10 380,0 15 0,491 102-1,-744-112-379,114 21 0,-154-33 0,0 0 0,0-2 0,47-4 0,215-42 0,-210 30 0,-76 11 0,0 0 0,-1-1 0,1 0 0,17-9 0,32-12 0,6 4 0,-43 13 0,0 1 0,0 1 0,43-5 0,121 9 0,-22 1 0,-119-4 0,72-17 0,-78 13 0,0 2 0,60-3 0,230 11 0,-315 0 0,-27 3 0,-31 2 0,-498 33 0,-4-34 0,366-5 0,-322-3 0,-613 15 0,713 37 0,167-15 0,-108 29 0,94-13 0,-127 20 0,-44 8 0,-7-32 0,-270 14 0,157-14 0,-2-47 0,213-2 0,-91-17 0,346 14 0,45 6 0,-1-2 0,1-1 0,0-2 0,0 0 0,0-2 0,-30-12 0,55 18 0,-1-1 0,1 1 0,0-1 0,0 0 0,0 0 0,1 0 0,-1-1 0,0 1 0,1 0 0,-1-1 0,1 0 0,0 0 0,0 1 0,0-1 0,0-1 0,1 1 0,-1 0 0,1 0 0,0 0 0,0-1 0,-2-6 0,3 7 0,0 0 0,1 0 0,-1 0 0,0 0 0,1 0 0,-1-1 0,1 1 0,0 1 0,0-1 0,0 0 0,1 0 0,-1 0 0,1 0 0,-1 1 0,1-1 0,0 1 0,0-1 0,0 1 0,0 0 0,1 0 0,-1 0 0,1 0 0,-1 0 0,6-2 0,15-7 0,1 2 0,1 1 0,-1 1 0,1 1 0,1 1 0,50-3 0,-28 2 0,416-36 0,-185 20 0,-252 20 0,-11 1 0,0 0 0,0-1 0,0-1 0,0 0 0,-1-1 0,21-8 0,-36 12 0,0 0 0,1 0 0,-1 0 0,0 0 0,0 0 0,0 0 0,0 0 0,1 0 0,-1 0 0,0-1 0,0 1 0,0 0 0,0 0 0,0 0 0,0 0 0,1 0 0,-1 0 0,0 0 0,0 0 0,0 0 0,0-1 0,0 1 0,0 0 0,0 0 0,0 0 0,1 0 0,-1 0 0,0 0 0,0-1 0,0 1 0,0 0 0,0 0 0,0 0 0,0 0 0,0-1 0,0 1 0,0 0 0,0 0 0,0 0 0,0 0 0,0 0 0,0-1 0,0 1 0,0 0 0,0 0 0,0 0 0,0 0 0,-1 0 0,1-1 0,0 1 0,0 0 0,0 0 0,0 0 0,0 0 0,0 0 0,0 0 0,0 0 0,-1-1 0,1 1 0,0 0 0,0 0 0,0 0 0,0 0 0,0 0 0,-1 0 0,1 0 0,0 0 0,-19-6 0,-27 0 0,-590 2 0,360 6 0,-223 0 0,463 1 0,0 2 0,1 1 0,-57 18 0,54-13 0,0-2 0,-64 7 0,-17-14 0,79-4 0,-1 3 0,-55 7 0,82-4 0,0 0 0,1 1 0,-1 0 0,-20 12 0,20-10 0,1 0 0,-1-1 0,0-1 0,-18 4 0,5-5-341,0-1 0,0-2-1,-30-2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8:49.6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878 181 24575,'-98'-2'0,"-106"4"0,178 0 0,0 1 0,0 2 0,1 0 0,-1 2 0,-40 16 0,39-14 0,-1-1 0,0-1 0,0-1 0,-1-1 0,1-2 0,-1-1 0,-56-3 0,26 1 0,88-2 0,1-2 0,45-11 0,-41 7 0,65-6 0,-2 13 0,-42 0 0,72-9 0,-62 4 0,124 4 0,-19 1 0,-124-6 0,-44 6 0,0 1 0,0 0 0,0-1 0,0 0 0,1 1 0,-1-1 0,0 0 0,0 0 0,0 0 0,-1-1 0,1 1 0,0 0 0,0-1 0,-1 1 0,1-1 0,-1 0 0,2-1 0,-4 1 0,0 1 0,-1 0 0,1 0 0,-1 0 0,1 0 0,-1 1 0,1-1 0,-1 0 0,0 1 0,1-1 0,-1 1 0,0-1 0,0 1 0,1 0 0,-1 0 0,0 0 0,0 0 0,-2 0 0,2 0 0,-493-6 0,269 9 0,126 0 0,38-1 0,-88-8 0,149 6 0,0 0 0,-1 0 0,1 0 0,0 0 0,-1 0 0,1-1 0,0 1 0,0-1 0,-1 1 0,1-1 0,0 1 0,0-1 0,0 1 0,0-1 0,-1 0 0,-1-2 0,3 3 0,0-1 0,0 1 0,0-1 0,0 1 0,0-1 0,0 1 0,0-1 0,0 1 0,0-1 0,0 1 0,0-1 0,0 1 0,1-1 0,-1 1 0,0 0 0,0-1 0,0 1 0,1-1 0,-1 1 0,0-1 0,1 1 0,-1 0 0,0-1 0,1 1 0,-1 0 0,0-1 0,1 1 0,0-1 0,3-2 0,1 0 0,-1 0 0,1 0 0,0 1 0,0 0 0,0 0 0,8-2 0,41-6 0,1 3 0,0 2 0,103 5 0,18-2 0,-157 1 0,28-1 0,0-2 0,79-18 0,-107 19 0,0 0 0,-1 1 0,1 1 0,26 2 0,-42-1 0,-83 0 0,22 1 0,-116-14 0,136 8 0,0 3 0,-56 2 0,65 2 0,-1-2 0,0-1 0,1-1 0,0-2 0,-42-9 0,17-3-1365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9:04.5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24575,'319'352'0,"-28"20"0,4 6 0,285 252 0,-284-320 0,-259-271 0,-3 2 0,-1 1 0,-2 1 0,-2 2 0,-2 1 0,-2 2 0,29 77 0,-40-87 0,171 415 0,-177-436 0,163 312 0,-110-223 0,82 106 0,-106-161 0,3-3 0,76 74 0,-102-109 0,0-1 0,0-1 0,1 0 0,1-1 0,0-1 0,0 0 0,1-1 0,0-1 0,1 0 0,-1-2 0,1 0 0,0 0 0,32 2 0,-45-7 0,-1 0 0,1 0 0,-1 0 0,0-1 0,1 0 0,-1 1 0,1-2 0,-1 1 0,0 0 0,0-1 0,0 0 0,0 0 0,0 0 0,0 0 0,0-1 0,-1 0 0,1 1 0,-1-1 0,0 0 0,0-1 0,0 1 0,5-7 0,-3 1 0,-1 1 0,0-1 0,0 0 0,-1 0 0,0 0 0,-1 0 0,0-1 0,0 1 0,-1-1 0,0-14 0,-1-2 0,-2 0 0,-1 0 0,0 0 0,-2 1 0,-12-38 0,-5 0 0,-37-73 0,-6 13-216,-4 3-1,-6 3 1,-5 4-1,-5 3 1,-140-141-1,26 59-205,-393-294 0,471 399 327,-138-110 104,254 194-9,1-1 0,0 0 0,1 1 0,-1-1 0,1-1 0,-5-6 0,8 11 0,0 0 0,-1-1 0,1 1 0,0 0 0,0-1 0,0 1 0,0-1 0,0 1 0,-1 0 0,1-1 0,0 1 0,0-1 0,0 1 0,0 0 0,0-1 0,0 1 0,0-1 0,1 1 0,-1-1 0,0 1 0,0 0 0,0-1 0,0 1 0,0-1 0,1 1 0,-1 0 0,0-1 0,0 1 0,1 0 0,-1-1 0,24-3 0,-12 6 32,0 0 1,0 1-1,0 0 0,0 1 0,0 0 1,-1 1-1,20 10 0,0 4 306,50 38-1,-25-9-267,-1 3 1,-4 1-1,-1 3 1,-3 3-1,-2 1 1,44 78-1,-25-25-237,-6 2 0,77 215-1,-82-166 168,-8 2 0,-7 3 0,-7 0 0,14 256 0,-44-407 0,0-1 0,-1 1 0,-1-1 0,-5 29 0,6-44 0,0 0 0,0-1 0,0 1 0,-1 0 0,1-1 0,0 1 0,0-1 0,-1 1 0,1-1 0,0 1 0,-1-1 0,1 1 0,-1-1 0,1 1 0,0-1 0,-1 1 0,1-1 0,-1 1 0,1-1 0,-1 0 0,0 1 0,1-1 0,-1 0 0,1 0 0,-1 1 0,1-1 0,-1 0 0,0 0 0,1 0 0,-1 0 0,0 0 0,1 0 0,-2 0 0,0-1 0,-1 0 0,1 0 0,0 0 0,-1-1 0,1 1 0,0-1 0,0 1 0,0-1 0,0 0 0,0 0 0,-2-3 0,-22-30 0,1 0 0,-25-49 0,-103-211 0,-284-656-1172,-9-19-696,345 764-1978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9:14.1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7630 3116 24575,'-2'310'0,"7"374"0,-3-639 0,2-1 0,2 1 0,2-1 0,16 54 0,-16-77 0,0 0 0,1-1 0,1 0 0,1-1 0,0 0 0,2 0 0,0-2 0,1 1 0,1-2 0,31 28 0,-10-16 0,1-2 0,1-2 0,81 39 0,-29-25-82,151 44 0,-43-32-584,291 34 0,213-23 89,47-58 554,-583-13 23,-1-9 1,219-52-1,-304 47 0,-80 24 0,1 0 0,-1 0 0,0 0 0,0 0 0,1 0 0,-1 0 0,0 0 0,0 0 0,1 0 0,-1 0 0,0 0 0,0 0 0,0 0 0,1 0 0,-1 0 0,0 0 0,0 0 0,0 0 0,1-1 0,-1 1 0,0 0 0,0 0 0,0 0 0,1 0 0,-1 0 0,0-1 0,0 1 0,0 0 0,0 0 0,0 0 0,0-1 0,1 1 0,-1 0 0,0 0 0,0 0 0,0-1 0,0 1 0,0 0 0,0 0 0,0-1 0,0 1 0,0 0 0,0 0 0,0-1 0,0 1 0,0 0 0,0 0 0,0 0 0,0-1 0,0 1 0,-1 0 0,1 0 0,0-1 0,0 1 0,0 0 0,0 0 0,0 0 0,0 0 0,-1-1 0,1 1 0,0 0 0,0 0 0,-1 0 0,-38-6 0,-401 10-5,247 2-121,-24-1-260,-1226 6 115,1196-24 261,209 8 45,0-1 0,0-1 0,1-2-1,-40-16 1,61 18 17,1 0 0,0-1 1,1-1-1,0 0 0,0-1 0,1-1 0,0 0 0,1 0 1,1-2-1,-1 1 0,2-1 0,0-1 0,1 0 1,0 0-1,1-1 0,0 0 0,1-1 0,1 1 0,-6-25 1,0-11 106,2-1 1,2 0-1,3-1 1,2-102-1,4 106-159,3-1 0,1 0 0,3 1 0,2 0 0,2 0 0,2 2 0,29-68 0,-25 79 0,1 0 0,1 1 0,2 1 0,2 1 0,1 1 0,1 1 0,2 2 0,1 0 0,55-41 0,-35 37 0,1 3 0,2 1 0,0 4 0,2 1 0,1 3 0,0 2 0,2 3 0,82-14 0,0 10 0,1 6 0,192 6 0,-326 8 1,35-1 88,1 2 0,0 2 0,0 2 0,58 14 0,-89-16-70,0 1 1,-1 0 0,1 1-1,-1 0 1,0 0 0,0 1-1,0 0 1,-1 1 0,0 0-1,-1 1 1,1-1 0,-1 2-1,-1-1 1,1 1 0,-2 0-1,1 1 1,-1-1 0,-1 1-1,1 1 1,-2-1 0,4 13-1,-2-8-19,-2 1 0,0 0 0,-1 1 0,-1-1 0,0 1 0,-1-1 0,-1 1 0,0-1 0,-2 1 0,0-1 0,-6 28 0,2-24 0,-1-1 0,-1 0 0,-1 0 0,0 0 0,-2-1 0,0-1 0,-1 0 0,-20 23 0,3-10 0,-2-1 0,-1-2 0,-1-1 0,-1-1 0,-1-2 0,-1-2 0,-1-1 0,-73 27 0,13-14-103,-1-4 0,-2-5 0,0-4 0,-1-4 0,0-5 0,-130-2 0,191-10 103,1-2 0,0-2-1,1-1 1,-1-2 0,2-2-1,-1-1 1,-40-19 0,53 19-8,0-2 1,1-1 0,1-1 0,0-1 0,1-1 0,0-1 0,2-1-1,0-1 1,1 0 0,-30-44 0,26 26-5,1-2-1,3 0 1,0-1 0,3-1-1,2 0 1,1-1 0,-9-60-1,3-30-356,-3-159 1,16 165 307,7 0 1,19-155-1,-12 228 63,2 1-1,2 0 1,2 0 0,3 1 0,2 1-1,2 1 1,52-87 0,-41 91-2,2 2 0,2 1 0,1 2 0,3 1 0,1 3 0,2 1 0,1 2 0,1 2 0,2 2 0,95-44 0,-71 43 0,0 3 0,2 3 0,1 4 0,1 2 0,0 4 0,1 3 0,102-2 0,-127 13-14,1 3 1,-1 2 0,0 2 0,-1 2 0,1 3 0,-2 1 0,1 3 0,-2 2 0,0 2 0,63 36 0,-76-35 7,-1 2-1,0 2 1,-2 1 0,-1 1 0,-2 1 0,0 2 0,-2 2 0,-1 0 0,-1 1 0,-2 2 0,-1 0 0,-2 1-1,24 60 1,-33-67 80,-1 2 0,-1-1 0,-2 1 0,-1 1 0,-1-1 0,1 56 0,-6-70-66,0 1 0,-2-1 0,0 0 0,-1 0 0,0 0 0,-1 0-1,-1-1 1,-1 1 0,0-1 0,-1 0 0,0-1 0,-2 0 0,1 0-1,-18 20 1,13-20-6,-1-1 0,0-1 0,-1 0-1,-1-1 1,1-1 0,-2 0 0,1-1-1,-32 11 1,-9 0-2,-1-2 0,-107 17 0,-29-8-204,-2-9 1,1-8-1,-1-9 1,-238-28-1,290 8 203,-279-72 0,336 65-13,1-5-1,1-3 1,2-4 0,-92-58-1,131 68-26,1-2 1,2-2-1,1-2 0,2-1 0,1-2 0,2-2 0,-48-68 1,62 76 39,2-1 0,1 0 1,2-1-1,1-1 0,2-1 1,1 0-1,1 0 1,3-1-1,1 0 0,1-1 1,-1-51-1,7 66 1,1 0 0,0-1 0,2 1 0,1 0 0,1 0 0,0 1 0,2 0 0,0 0 0,18-35 0,-16 41 0,1-1 0,1 1 0,0 1 0,0 0 0,2 0 0,-1 2 0,2-1 0,0 1 0,0 1 0,1 1 0,0 0 0,27-12 0,-12 9-1,0 1 0,1 1 0,0 2 0,1 1 0,0 2 0,0 0 0,1 3 0,-1 1 0,1 1 0,-1 1 0,1 2 0,-1 2 0,41 9 0,-31-3 19,-1 3-1,0 1 1,0 2 0,-2 2 0,0 1 0,-1 2-1,-1 2 1,-2 2 0,55 46 0,-44-27 86,-2 1 0,-3 2 0,-1 2 0,-3 2 0,-1 1 0,-3 2 0,48 110 0,-47-81-107,-4 1 1,-4 2 0,-3 1 0,-5 1-1,8 89 1,-20-123 32,-3-1-1,-2 0 0,-3 1 1,-1-1-1,-14 66 1,11-94-17,0 0 1,-2 0 0,0-1-1,-2 0 1,-1 0-1,0-1 1,-2 0 0,-1-1-1,-1-1 1,0 0-1,-2-1 1,-35 34 0,20-30-14,0-1 0,-2-1 0,0-2 0,-1-2 0,-1-1 0,-1-1 0,0-3 0,-69 17 0,24-13 0,-1-3 0,0-4 0,-101-1 0,115-9-48,0-4 1,-1-2 0,2-3 0,-1-4 0,-68-21 0,86 17-22,1-1 0,0-3 0,2-2 0,0-2 0,2-2-1,1-2 1,-46-39 0,46 28 43,2-2 0,2-1 0,2-3 0,1-1 0,3-2 0,2-1 0,2-2 0,3-1 0,-31-77 0,22 27 29,4-2 0,5-1 0,4-1 1,-11-135-1,17-19 11,17 211-25,4-1-1,1 1 0,14-65 1,-12 90 3,1 1 0,1 0 0,0 0 0,2 1 1,1 0-1,1 1 0,0 0 0,18-21 0,-17 27 4,0 1-1,1 1 0,1 0 1,0 1-1,1 1 0,0 1 0,1 0 1,0 1-1,1 0 0,0 2 1,29-10-1,-13 8 6,0 2 0,1 1 0,0 2 0,0 1 0,0 2 0,0 1 0,1 2 0,-1 2 0,0 1 0,0 1 0,54 17 0,-17 0-37,-2 3 1,-1 3 0,-2 4 0,110 67 0,-46-11-98,-5 6 0,-3 5 1,-5 6-1,-4 5 0,-5 4 0,101 139 0,-155-177 195,-2 2 0,-4 1 0,-3 4 1,50 125-1,-87-184-9,0 1 1,-1 0 0,-2 0 0,0 1 0,-2 0-1,-1 0 1,0 27 0,-3-44-26,-1-1 1,0 1-1,-1 0 0,1-1 0,-1 1 1,-1-1-1,0 0 0,0 0 0,-1 0 0,0 0 1,0 0-1,-1-1 0,0 0 0,0 0 1,0 0-1,-1 0 0,0-1 0,-1 0 1,0 0-1,1-1 0,-2 0 0,1 0 1,-13 6-1,0-2-9,0-1-1,0 0 1,-1-2 0,0 0-1,-28 3 1,-110 5 175,118-13-49,0-2 1,0-2-1,0-2 0,1-1 1,-1-2-1,1-2 1,1-1-1,0-3 0,1-1 1,0-1-1,1-2 1,1-2-1,-51-38 1,17 5-195,2-3 1,2-3 0,4-3 0,2-3 0,3-2 0,3-2 0,3-3 0,-49-91 0,41 52-36,5-2 1,5-2-1,5-3 0,5-1 0,-28-147 1,42 93 83,24 161 0,1-1 0,0 1 0,0-1 0,2 1 0,2-14 0,-4 24 0,0 0 0,1 1 0,-1-1 0,1 1 0,-1-1 0,1 1 0,-1 0 0,1-1 0,0 1 0,-1-1 0,1 1 0,0 0 0,0 0 0,0 0 0,0-1 0,0 1 0,1 0 0,-1 0 0,0 0 0,0 1 0,1-1 0,-1 0 0,0 0 0,1 1 0,-1-1 0,1 1 0,-1-1 0,1 1 0,-1-1 0,1 1 0,-1 0 0,1 0 0,-1 0 0,1 0 0,-1 0 0,1 0 0,0 0 0,-1 1 0,1-1 0,-1 0 0,1 1 0,-1-1 0,0 1 0,1 0 0,-1 0 0,1-1 0,-1 1 0,0 0 0,1 1 0,11 8 0,0 0 0,-1 0 0,-1 1 0,0 1 0,0 0 0,16 26 0,19 32-58,-4 2 1,-3 1-1,-3 3 1,-3 1-1,31 114 1,71 419-287,-131-587 349,46 315-25,-43-259 77,-3-1 1,-9 99-1,5-165-2,-1-1-1,-1 1 0,0 0 0,-1 0 0,0-1 0,0 1 1,-2-1-1,1 0 0,-1 0 0,-1-1 0,0 1 0,0-1 1,-13 14-1,13-18-53,0-1 1,0 0-1,-1 0 1,0-1-1,0 0 1,0 0-1,0 0 0,-1-1 1,0 0-1,1 0 1,-1-1-1,0 0 1,0-1-1,0 0 1,-1 0-1,1 0 1,0-1-1,0 0 1,0-1-1,-11-2 0,5 1-1,0-1 0,1 0 0,0-2 0,0 1 0,0-1 0,0-1 0,1 0 0,-20-14 0,1-3 0,1-1 0,-32-33 0,-4-13-69,2-4 0,4-2 0,3-2 0,4-3 0,3-3 0,-66-153 0,32 30-95,-101-391 0,76 74 164,105 494 0,1-1 0,2 0 0,2-31 0,-1 57 0,0 0 0,0 1 0,1-1 0,0 1 0,0-1 0,0 1 0,0-1 0,1 1 0,0 0 0,0-1 0,0 1 0,0 0 0,1 1 0,-1-1 0,1 0 0,0 1 0,0-1 0,1 1 0,4-4 0,-4 5 0,1 0 0,-1 1 0,0 0 0,1 0 0,-1 0 0,1 0 0,-1 1 0,1 0 0,-1 0 0,1 0 0,0 0 0,-1 1 0,1-1 0,-1 1 0,0 0 0,1 1 0,-1-1 0,0 1 0,7 4 0,9 4 0,0 1 0,-2 1 0,1 1 0,-1 0 0,26 27 0,23 28-2,-2 3 0,-4 2 1,99 155-1,-92-111 204,-4 2 0,57 155 0,-87-185-152,32 129 0,-58-182-57,-2-1-1,-1 1 1,-2 0-1,-1 0 1,-2 0 0,-8 61-1,7-87 8,-1-1 0,0 1 0,0 0 0,-1-1 0,-1 0 0,1 1 0,-2-1 0,1-1 0,-1 1 0,0-1 0,-1 1 0,0-2 0,0 1 0,-1-1 0,-14 13 0,9-12 0,-1 0 0,0-1 0,0 0 0,-1-1 0,1-1 0,-1 0 0,-1-1 0,1 0 0,-26 2 0,14-3 45,0-1 1,0-1-1,1-2 0,-1 0 0,0-2 0,0-1 1,1-1-1,0-1 0,0-1 0,0-1 1,1-1-1,0-1 0,1-2 0,0 0 0,1-1 1,1-2-1,-33-27 0,-10-13-40,4-3 0,2-3 1,2-3-1,4-1 0,2-3 0,-76-139 0,50 57-236,7-3-1,-74-237 0,112 294 199,3-2 0,5-1 0,-20-199 1,42 288 32,1 0 0,0 0 0,0 0 0,1 1 0,0-1 0,1 0 0,0 0 0,1 1 0,0 0 0,0-1 0,6-9 0,-8 17 0,0 0 0,0 1 0,1-1 0,-1 0 0,1 1 0,-1-1 0,1 1 0,0-1 0,0 1 0,-1 0 0,1 0 0,0 0 0,0 0 0,0 0 0,0 0 0,1 0 0,-1 1 0,0-1 0,0 1 0,4-1 0,-1 1 0,-1 1 0,1 0 0,0 0 0,0 0 0,0 0 0,-1 1 0,1 0 0,0 0 0,-1 0 0,0 0 0,0 1 0,8 6 0,8 7 0,-1 1 0,0 0 0,-1 2 0,-2 0 0,28 41 0,72 134 0,-3 24-245,-9 5 0,-9 4 1,-11 3-1,70 308 0,-95-237 125,-51-237 12,-2 1 0,-5 98 0,-2-138 99,-2 0 0,-1 1 1,0-2-1,-2 1 1,-1-1-1,-1 0 1,-1 0-1,-1-1 0,-19 33 1,22-45 8,0-1 0,0 0 1,-1-1-1,0 0 0,-1 0 1,0 0-1,0-1 0,-1-1 1,0 1-1,-1-2 0,1 1 0,-1-2 1,0 1-1,-1-1 0,1-1 1,-1 0-1,0-1 0,0 0 1,0-1-1,-18 2 0,25-4 14,-1 0 0,0 0-1,1 0 1,-1-1 0,1 0 0,-1 0-1,1 0 1,-1-1 0,1 1-1,0-1 1,0 0 0,0-1 0,0 0-1,0 1 1,0-2 0,1 1-1,-1 0 1,1-1 0,-6-6 0,-1-5 104,0 0 0,1 0 0,1-1 0,0 0 0,-8-22 0,-8-24 301,-28-109 0,14-1-578,-23-236 0,18-187-509,31 23 614,18 472 48,3 1 0,5 0 0,41-159 0,-43 220-13,1 1 0,2 0 0,2 0 0,1 1 0,32-48 0,-42 73 18,1 0 0,0 1 0,0 0 0,1 1 1,1 0-1,-1 0 0,1 1 0,1 0 0,0 0 1,0 1-1,0 1 0,1 0 0,0 1 0,0 0 1,0 1-1,1 0 0,-1 1 0,1 0 0,17-1 1,-16 4 0,0 0 0,0 1 0,0 1 0,0 0 0,0 1 0,0 0 0,-1 1 0,0 1 0,0 0 0,0 1 0,0 0 0,-1 1 0,19 14 0,0 3 0,-1 1 0,-1 2 0,49 59 0,-21-12-82,92 153 0,-50-42-374,97 251 1,39 212-81,-113-271 451,-120-371 86,39 127-60,48 266 0,-86-377 55,-1 0 0,-1 0 0,-1 0 0,-1 0 0,-5 27 0,5-40 5,-2 0-1,1 0 0,-1 0 0,-1-1 0,1 1 0,-1-1 0,-1 0 0,0 0 0,0-1 0,0 0 0,-1 1 0,0-2 0,0 1 0,-13 9 0,4-5 0,1-2 0,-2 0 0,1-1 0,-1-1 0,-1 0 0,1-1 0,-1-1 0,-30 6 0,0-4 0,0-1 0,-57-2 0,40-5 24,1-3 0,0-2 1,0-3-1,1-3 0,0-3 0,1-2 0,-88-38 1,70 18-10,2-3-1,2-3 1,2-3 0,-128-107 0,99 61-38,4-3 1,-125-160-1,-114-235-212,248 339 198,6-4 0,7-4 0,8-2 0,6-4 0,-44-192 0,58 92 3,45 234 25,1 0 0,1-1 0,5-43 0,-3 67 20,0 0-1,1 0 1,-1 0 0,1 0-1,1 1 1,0-1 0,0 1-1,0-1 1,1 1 0,0 0-1,0 0 1,1 1 0,0-1-1,0 1 1,1 0-1,9-8 1,-10 11 17,0 0 0,0 0 1,1 1-1,-1-1 0,1 1 0,-1 0 0,1 1 0,0 0 0,0 0 1,-1 0-1,1 0 0,0 1 0,0 0 0,0 0 0,0 1 0,0-1 1,-1 1-1,1 1 0,0-1 0,0 1 0,10 5 0,2 1-10,-1 1-1,0 1 1,0 0-1,-1 2 1,27 24-1,-2 4-19,-2 2 0,-2 1 0,-1 3 0,-3 0 0,45 85 0,-26-28 90,72 205 0,-76-164 244,-7 2 0,-7 1 0,-5 2 0,16 299 0,-45-411-307,0 0-1,-3 0 0,-9 50 1,10-79-26,1 0 1,-1 1 0,-1-1-1,0 0 1,0 0 0,0 0 0,-1-1-1,0 1 1,-1-1 0,1 0-1,-1 0 1,-1 0 0,0-1-1,1 0 1,-2 0 0,1 0-1,-1-1 1,0 0 0,0 0-1,-8 4 1,12-8 27,-1 1 0,1-1 0,-1 1 1,0-1-1,1 0 0,-1 0 0,0-1 0,1 1 0,-1-1 0,0 0 0,0 0 0,0 0 1,0 0-1,1-1 0,-1 1 0,0-1 0,1 0 0,-1 0 0,0-1 0,1 1 0,-1-1 1,1 0-1,0 0 0,-1 0 0,1 0 0,-3-3 0,0-2 27,-1 0 0,1-1 0,1 0 0,0 0-1,0-1 1,0 1 0,1-1 0,0 0 0,-4-15 0,-1-12-49,1-1 1,1 0 0,2-1-1,2 1 1,2-1 0,1 1 0,2-1-1,1 0 1,2 1 0,11-42-1,0 15-6,3 1 1,3 1-1,2 1 0,3 1 0,35-57 0,-33 70 1,2 1 0,1 1 0,3 2 0,61-60 0,-66 76 0,1 1 0,1 2 0,1 1 0,1 1 0,1 2 0,69-29 0,-64 35 0,0 1 0,0 2 0,1 1 0,0 3 0,0 1 0,1 2 0,73 2 0,-90 4 0,0 1 0,1 0 0,-1 2 0,-1 1 0,1 1 0,-1 1 0,0 1 0,-1 1 0,0 1 0,0 2 0,-2 0 0,1 1 0,37 32 0,-29-15 0,-1 0 0,-2 2 0,-1 1 0,-2 2 0,-1 0 0,-2 1 0,27 66 0,-22-35 0,-3 0 0,-3 2 0,20 129 0,-34-164 0,-2 0 0,-2 1 0,-1-1 0,-6 63 0,3-85 0,0-1 0,-1 1 0,-1-1 0,0 0 0,0 0 0,-1 0 0,-1-1 0,0 0 0,0 0 0,-1 0 0,-1-1 0,1 0 0,-2-1 0,1 1 0,-1-1 0,-21 15 0,10-12 0,0 1 0,-2-2 0,1-1 0,-1-1 0,-1-1 0,1 0 0,-29 4 0,-7-1 0,-117 5 0,78-15-94,0-5 1,-1-4-1,2-4 0,0-4 0,0-4 0,2-5 0,1-3 1,1-5-1,2-4 0,-86-48 0,75 30 2,3-6 0,2-3 0,4-5 0,2-3 0,4-5 0,3-3 1,4-3-1,-86-118 0,79 80 93,5-5 1,-86-182-1,121 208-18,4-2 0,5-2 0,-43-195 0,78 287 13,-15-97-8,16 99 12,0 0 0,1 0 1,1 0-1,0 0 1,0 0-1,1 0 0,4-16 1,-6 26-1,0-1 0,0 1 0,0-1 0,0 0 0,0 1 0,0-1 0,0 1 0,1-1 0,-1 1 0,0-1 0,0 1 0,0-1 0,1 1 0,-1-1 0,0 1 0,0-1 0,1 1 0,-1 0 0,0-1 0,1 1 0,-1-1 0,0 1 0,1 0 0,-1-1 0,1 1 0,-1 0 0,1-1 0,-1 1 0,1 0 0,-1 0 0,1 0 0,-1-1 0,1 1 0,-1 0 0,1 0 0,-1 0 0,1 0 0,-1 0 0,1 0 0,-1 0 0,1 0 0,-1 0 0,1 0 0,0 0 0,-1 0 0,1 1 0,-1-1 0,1 0 0,-1 0 0,1 0 0,-1 1 0,0-1 0,1 0 0,-1 1 0,1 0 0,16 26 0,-8-4 190,-2 1 0,-1 0 0,-1 0 0,4 46 0,-6 101 782,-3-161-970,-1 0 0,2 1 0,0-1 1,0 1-1,1-1 0,3 12 0,-3-17-2,0-1 0,1 1 0,-1 0 0,1 0 0,0-1 0,0 0 0,1 0 0,-1 1-1,1-2 1,0 1 0,0 0 0,0-1 0,0 0 0,5 3 0,4 1 0,-1-1 0,1 0 0,-1-1 0,1 0 0,1-1 0,-1-1 0,1 0 0,19 2 0,18-2 0,51-3 0,-92 0 0,675-39-30,-243 9-549,168 4 457,-589 25 122,-30 0 0,-37 1 0,-172 1 0,191-1-15,-19 2 181,115 10 292,164 16-336,168 8-122,182 8-164,173 19-655,-111-7 98,2239 210-2490,-2387-206 2228,-375-37 490,-120-23 467,0 0 1,0 0-1,1 0 0,-1 1 0,0-1 0,0 1 0,0 0 0,0 0 0,0-1 0,0 1 0,0 1 0,0-1 1,0 0-1,-1 0 0,1 1 0,0-1 0,-1 1 0,3 1 0,-6-1-1,0-1 0,0 1-1,0-1 1,1 0 0,-1 0-1,0 0 1,-1 0 0,1 0 0,0 0-1,0 0 1,0-1 0,0 1-1,-1-1 1,1 1 0,0-1 0,-1 0-1,-1 0 1,-109 11-463,-317 2-418,-219-12 222,-153-27-222,-2819-274-690,3342 265 2417,264 34-631,0-1 1,0 0-1,1-2 0,-24-7 0,38 10-171,1 1 0,-1-1 1,0 1-1,1-1 0,-1 1 1,1-1-1,-1 1 0,1 0 0,-1-1 1,1 1-1,0 0 0,-1-1 0,1 1 1,-1 0-1,1 0 0,0-1 0,-1 1 1,1 0-1,0 0 0,-1 0 1,1 0-1,0 0 0,-1 0 0,1 0 1,0 0-1,-1 0 0,1 0 0,1 1 1,64-6 506,186 2 459,157 4-159,588 3-615,4342 5 587,-5675-9-796,-66 0 107,-125 0 321,-109 0-403,-99 0-351,-500-2 213,-1485 6-2743,2254 4 2283,258 5 634,199-9 88,17 1 34,53 5 172,229 13-68,204 13-92,202 7 466,164 0-636,135-9-691,107-10 267,104-8-438,208-7-249,993 13-758,-1282-1 864,-194-1 222,-291-3 837,-341-6-18,-271-6-40,-70-2 122,-212 1 676,-191-3 151,-180-1-41,-162-1-82,-149 1-366,-139-1 161,-111 0-656,-3477 0-3754,3883 2 2791,235 9 346,227 11 1282,238-5-160,79-16-474,0 0 0,0 0 0,0 0 1,0 0-1,-1 1 0,1-1 0,0 1 0,0-1 0,0 0 1,0 1-1,0 0 0,0-1 0,0 1 0,1 0 0,-1-1 1,0 1-1,0 0 0,0 0 0,1 0 0,-1 0 0,0-1 0,1 1 1,-1 0-1,1 0 0,-1 0 0,1 1 0,-1 0 0,2 0 10,0-1-1,0 1 0,0 0 1,0-1-1,1 1 0,-1-1 1,0 0-1,1 1 0,-1-1 1,1 0-1,-1 0 0,1 0 1,0 0-1,0 0 0,-1 0 1,1 0-1,3 0 0,73 27 446,249 50 511,193 23 0,124-3 0,87-17-6,93-22-182,77-22-801,605 1-1291,1322 50 864,-2498-67 467,-277-14-34,-56-3 0,-23-1 0,-307 5 0,-385-3-164,-390-4-655,-296-1-164,-236-1 0,-4973-24-2265,5485 13 2592,390 3 1312,372 2 163,343 5-655,61 0-123,113 1-82,264 8 204,163 5 578,130 0-238,124-2-418,105-3-85,941 1-361,2356 23-973,-3681-23 1602,-292-2-160,-592 0-108,-159-5 164,-178-1 525,-3685-2 2414,4904 2-3072,27 0-81,156 0-153,101 0 153,3616 0 1474,-5018-29-1337,503 24-88,-726-67-163,-344-42-582,-378-24 87,-324-14 29,-125-3 332,102 15-521,279 13-164,389 25-1,415 28 248,428 28 902,328 38-118,20 8-47,-1 0-1,1 0 0,0-1 1,0 1-1,0 0 1,0 0-1,0 0 1,0 0-1,0-1 1,0 1-1,0 0 0,0 0 1,0 0-1,0-1 1,0 1-1,0 0 1,0 0-1,0 0 0,0 0 1,0-1-1,0 1 1,0 0-1,0 0 1,0 0-1,0 0 1,0-1-1,0 1 0,1 0 1,-1 0-1,0 0 1,0 0-1,0-1 1,0 1-1,0 0 0,0 0 1,1 0-1,-1 0 1,0 0-1,0 0 1,0 0-1,0 0 1,1-1-1,-1 1 0,0 0 1,0 0-1,0 0 1,0 0-1,1 0 1,-1 0-1,0 0 0,0 0 1,0 0-1,1 0 1,-1 0-1,0 0 1,77-10 9,307 0-10,253 11 0,234 16 0,223 27 0,161 27 0,155 26 0,1201 71 0,-1384-112-164,-135-17-598,-187-3 297,-225-5 868,-224-7-112,-221-8 528,-196-11-327,-38-3-246,-12 0-1,-324 4 1305,174-7-1134,-336 0 567,-105 0 0,-92-1 0,-3460-1 174,4304 3-1157,376 6 0,328 27-163,307 27-657,238 34-163,2349 236-1234,-1630-134 694,-1092-107 539,-384-28 300,-574-55 873,109 23-1,-177-29-186,1 0-1,-1 0 0,0 0 0,0 0 0,0 0 1,0 0-1,0 0 0,1 0 0,-1 0 0,0 0 1,0 0-1,0 0 0,0 0 0,0 0 0,0 0 1,1 0-1,-1 1 0,0-1 0,0 0 0,0 0 1,0 0-1,0 0 0,0 0 0,0 0 0,1 0 1,-1 0-1,0 0 0,0 1 0,0-1 0,0 0 1,0 0-1,0 0 0,0 0 0,0 0 0,0 0 1,0 1-1,0-1 0,0 0 0,0 0 0,0 0 1,0 0-1,0 0 0,0 0 0,0 1 0,0-1 1,0 0-1,0 0 0,0 0 0,0 0 0,0 0 1,0 1-1,0-1 0,0 0 0,0 0 0,0 0 1,0 0-1,0 0 0,0 0 0,-1 0 0,1 1 1,0-1-1,0 0 0,0 0 0,0 0 0,-19 5 40,-80 1-24,-294-1-17,-164-7 163,-125-3 516,-3555-12 773,3184 14 1023,4505 5 540,-1986-3-3955,-1234 0 136,-194-3 664,-57-2 120,-178-13 20,-187-8 0,-198-20-164,-227-22-559,-226-18 122,-3291-289-2353,3714 321 2666,308 19 36,280 30 221,20 0 31,52-2 136,244-1 683,237 7 28,208 5-522,147 0-95,2558 8 336,-2759-9-150,-1042-2-416,-140 0-164,-1311-1-1528,662 1 3805,1476 0-147,131 4-1097,153 22-505,1765 159-150,-2086-156 605,-183-14 50,-105-13-628,-14-1-1,-57-5 217,-185-20-273,-128-13-343,-1587-224-1934,1738 227 1929,-354-53-1856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29:19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3865 1387 24575,'3'1'0,"-1"0"0,0 0 0,0 0 0,0 1 0,0-1 0,0 0 0,0 1 0,0 0 0,0-1 0,-1 1 0,1 0 0,1 3 0,-2-4 0,-1 0 0,0-1 0,1 1 0,-1 0 0,0 0 0,0 0 0,0 0 0,0-1 0,0 1 0,0 0 0,0 0 0,0 0 0,0 0 0,0 0 0,0-1 0,-1 1 0,1 0 0,0 0 0,-1 0 0,1 0 0,0-1 0,-1 1 0,1 0 0,-2 1 0,-3 2 0,0 1 0,0-1 0,-1 0 0,1-1 0,-1 1 0,0-1 0,0 0 0,0-1 0,-14 5 0,-31 7 0,-90 14 0,-398 27-58,-16-31-867,-514-20-687,724-39 1621,284 23-8,1-2-1,0-3 0,-84-36 1,125 45-4,0-1 1,1-1 0,0-1-1,0 0 1,-22-20-1,36 28 9,1 0 0,-1 0 0,1 0 0,0 0 0,0 0 0,0-1 0,1 0 0,-1 1 0,1-1 0,0 0 0,0 0 0,0 0 0,1-1 0,-1 1-1,1 0 1,0 0 0,0-1 0,1 1 0,-1-1 0,1 1 0,0-1 0,0 1 0,1-1 0,-1 1 0,1 0 0,0-1 0,0 1 0,0 0 0,4-8 0,0 4 61,0 1 1,1 0-1,0 0 1,0 0-1,0 1 1,1 0 0,0 0-1,0 1 1,1 0-1,-1 0 1,14-6-1,38-18 195,1 2 0,67-21 0,289-67-270,146 14-811,1100-43-1479,-1 107-145,-1604 36 2341,319-7-430,-347 8 509,0-1 0,-1-2 0,46-10 0,-71 8 23,-14-2 0,-52-9 0,-213-29 0,-169-10 8,-127 0 22,-1523-171-116,276 27 1163,1805 197-1054,-480-36 1570,420 36-5311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0:50.91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4650 8207 24575,'1'201'57,"-10"597"-346,-66-12-1297,-48-199 1425,74-420 491,48-164-322,-1 0 0,1 1 0,-1-1 0,0 0 0,1 0 0,-1 0 0,-1 0 0,-3 4 0,6-7-8,0 1 0,-1-1 1,1 0-1,-1 0 0,1 0 0,0 1 1,-1-1-1,1 0 0,-1 0 0,1 0 0,-1 0 1,1 0-1,0 0 0,-1 0 0,1 0 0,-1 0 1,1 0-1,-1 0 0,1 0 0,0-1 1,-1 1-1,1 0 0,-1 0 0,1 0 0,0-1 1,-1 1-1,1 0 0,-1 0 0,1-1 1,0 1-1,-1 0 0,1 0 0,0-1 0,0 1 1,-1-1-1,1 1 0,0 0 0,0-1 1,-1 1-1,1-1 0,0 1 0,0 0 0,0-1 1,0 1-1,0-1 0,0 0 0,-6-20 0,1 0 0,1-1 0,1 1 0,0-43 0,8-271 0,58-174-164,81-134-655,5 164-144,248-542-1,-61 336 301,-2 137 538,-40 159 125,-260 349 32,2 1 1,1 2 0,2 2 0,52-37-1,-83 66 13,1 1-1,0 0 1,1 0-1,-1 1 1,1 0 0,0 1-1,0 0 1,20-3-1,-25 5-23,-1 1 0,1 0 1,0 0-1,0 1 0,0 0 0,-1-1 0,1 2 0,0-1 0,-1 0 1,1 1-1,-1 0 0,1 0 0,-1 0 0,0 1 0,5 2 0,-3 1 5,1 0 0,-1 0-1,0 1 1,0-1 0,-1 1 0,0 0-1,0 1 1,5 11 0,1 5 0,-2-1 1,11 40 0,1 34-12,-4 0 1,5 108-1,-1 374-179,-41 138-655,-19-249-132,-138 656 0,103-802 410,-15-4 1,-241 572 0,191-620 287,84-195 546,51-71-242,1 0 0,-1-1 1,1 1-1,-1-1 1,0 0-1,0 0 1,-1 0-1,-5 3 1,9-6-40,1 1 1,-1-1-1,0 0 1,1 0-1,-1 0 1,0 1-1,1-1 1,-1 0-1,0 0 1,1 0-1,-1 0 1,0 0-1,1 0 1,-1 0-1,0-1 1,1 1-1,-1 0 1,0 0-1,1 0 1,-1-1 0,0 1-1,1 0 1,-1-1-1,1 1 1,-1 0-1,1-1 1,-1 1-1,0-1 1,1 1-1,0-1 1,-1 1-1,1-1 1,-1 1-1,1-1 1,0 1-1,-1-1 1,1 0-1,-1 0 1,1-3 29,-1 0 1,0 0 0,1 0-1,0 0 1,0 0 0,0 0-1,0 0 1,1 0-1,-1 0 1,2-4 0,6-19 76,1 2 0,2-1 0,0 1 0,1 1 0,30-44 1,15-11-133,124-133 0,-57 88-279,5 6 0,203-143 0,-152 138 619,311-156 0,-63 94 23,-309 144-245,138-29 0,-218 61-34,-1 1 0,1 3 0,0 1 0,0 2 0,0 1 0,0 3 0,69 10 0,-91-8-55,0 1 0,-1 0 0,1 1 0,-1 1 0,-1 1 0,1 0 1,-1 1-1,0 0 0,-1 1 0,0 1 0,-1 1 0,0 0 0,-1 0 0,0 1 0,-1 1 0,-1 0 0,0 0 1,-1 1-1,11 23 0,-3 1-16,-2 0 0,-2 1 0,-2 0 0,12 77 0,-13-30-18,-3-1 1,-4 1-1,-3 0 0,-5 0 1,-3 0-1,-4-1 0,-4-1 1,-33 105-1,18-97-2,-4-2 0,-3-1 1,-5-3-1,-3-1 0,-4-2 0,-4-2 0,-83 97 0,60-94-14,-2-3-1,-4-3 1,-97 69-1,48-56-55,-3-6 0,-3-6 0,-5-6 0,-190 70 0,71-51-31,-435 95-1,117-86 122,427-84-23,-164-1-1,274-17-5,0-2 0,1-1 0,-1-2 0,1-2 0,-70-22 0,92 22 24,1-1 1,0-1-1,1-1 1,0-1-1,0 0 0,1-1 1,1-1-1,0-1 1,1 0-1,0-1 1,1-1-1,1 0 1,-15-24-1,10 11 5,2-1 0,2 0 0,0-1 0,2-1 0,2 0 0,1-1 0,1 0 0,-6-55 0,10 30-23,2 0-1,2 0 1,4 0-1,1 1 1,3-1 0,20-71-1,6 15-181,5 1 1,4 2-1,76-138 0,-27 84-123,8 3 1,123-152-1,-65 120-164,313-296 1,-199 250-1,341-231 1,-182 184-115,11 20 0,916-403 0,-852 471-65,9 21 1,914-187-1,-460 232-176,-800 123 782,1 7 1,252 29-1,-347-16 113,-1 3 0,0 3 0,-2 4 0,0 2 0,107 50 0,-139-51 0,-1 2 0,-1 1 1,-1 2-1,-1 1 1,-2 2-1,-1 1 1,-1 2-1,-2 1 0,-1 2 1,-1 1-1,-2 0 1,32 64-1,-34-51 78,-3 1-1,-1 0 1,-3 2 0,-3 0-1,-1 1 1,-3 0 0,-3 0-1,-1 1 1,-4 102-1,-5-98-98,-4-1-1,-1 1 0,-4-1 0,-1-1 0,-4 0 1,-23 56-1,6-36 8,-3-2-1,-4-1 1,-2-2 0,-75 92-1,48-80 168,-3-2-1,-3-4 1,-137 105-1,103-101 19,-3-5 0,-4-6 1,-137 62-1,66-52 108,-381 109 0,-313-10-200,-514-46-154,6-104-833,689-47 426,187-32 456,463 42 50,0-2 1,1-2-1,1-2 0,-87-38 0,123 46-66,0 0 0,0-2 1,1 1-1,-1-2 0,2 1 0,-1-2 1,1 0-1,1 0 0,0-1 1,0 0-1,1 0 0,1-1 0,-1 0 1,-9-22-1,14 22-6,1-1-1,0 1 1,1-1 0,0 0 0,1 0 0,0 0-1,1 0 1,0 0 0,1 0 0,1 1 0,0-1-1,1 0 1,0 1 0,1-1 0,0 1-1,1 0 1,9-15 0,10-18 0,3 1 0,2 1 0,1 2 0,3 1 0,52-51 0,10 0-21,209-155 1,-145 138-63,229-116 0,-131 102 76,4 11 0,5 12 1,5 11-1,3 12 0,437-62 0,-520 115 7,261 3 0,-345 22 41,1 5 0,-2 4 0,129 31 0,-179-28 76,0 3 0,-2 2 0,0 3 0,-1 2 0,87 54 0,-103-53-47,-1 2 0,-1 1 0,-2 2 0,-1 2 1,-1 0-1,-2 2 0,49 74 0,-49-57-55,-1 0 0,-3 2 0,-3 0-1,-2 2 1,26 111 0,-31-89-15,-4 1 0,-3 0 0,-4 0 0,-10 142 0,-6-111 33,-5 0 0,-5-2-1,-59 175 1,37-162 98,-6-2 0,-5-3 0,-96 152 0,69-145-98,-6-5 0,-4-3 0,-127 121 0,75-101-33,-5-7 0,-221 145 0,142-131-254,-6-9 0,-6-11 0,-4-11 1,-397 122-1,254-125-253,-4-16-1,-548 56 1,310-104 322,535-42 216,0-4 0,-179-29 0,243 26 4,0-2 0,0 0 0,0-2 1,1-1-1,1-2 0,0-1 0,0-1 1,-27-20-1,37 20-21,0 0 0,1-1 1,1-1-1,1-1 0,0 0 0,2-1 1,0 0-1,1-1 0,1-1 0,0 0 1,-9-29-1,5 4-14,2 0 0,2-1 0,2-1 0,2 0 0,-1-88 0,10 49 11,3 1 1,4 0 0,35-150 0,-3 89 50,6 2 0,77-166 1,-27 109-40,170-264 0,-73 185 3,12 10-1,12 8 1,273-255 0,140-26 383,-24 144-307,-450 313-20,216-84 0,-305 144 55,2 3 1,1 3-1,1 3 1,76-8 0,-122 23-106,0 1 0,-1 1-1,1 2 1,0 0 0,0 2 0,-1 1 0,0 1 0,1 1 0,42 17 0,-49-15-20,-2 2 0,1 0-1,-1 1 1,-1 0 0,0 2-1,-1 0 1,0 0 0,-1 2-1,-1 0 1,0 0 0,-1 1-1,17 29 1,-8-6-7,-3 1 0,-1 0-1,-2 2 1,-1-1 0,12 71 0,-9-14 49,-5 0 1,0 126 0,-14-94 306,-35 249 0,11-238-170,-6-1 0,-61 162 0,26-128 128,-158 288 1,75-211-571,-10-7 0,-11-7 0,-11-8 1,-8-8-1,-11-9 0,-277 228 0,-111-10-297,35-127 288,80-117-409,403-163 642,-1-3 0,-1-3 0,-83 8 0,135-22 64,-1-2 0,1-1 1,0 0-1,-1-2 0,1-1 0,0 0 0,0-1 0,0-2 0,0 0 0,-25-11 0,31 9-27,1-1 0,-1 0 0,2-1 0,0-1-1,0 0 1,0 0 0,2-2 0,-1 1 0,2-1 0,0-1 0,0 0 0,1 0 0,-10-23 0,0-8-10,1-2 0,3 0 0,1 0 0,-12-90 0,11 20 54,-1-212 0,22 151 164,34-206 0,2 152-62,9 2 1,109-303 0,-61 273-4,219-411 1,13 132-154,-24 141 138,-255 339 47,3 2-1,100-80 1,-139 124-164,1 0 0,1 2 0,0 0-1,1 1 1,0 1 0,0 0 0,1 2 0,35-9 0,-46 15-11,1 0 0,-1 0 0,1 1 0,-1 0-1,1 1 1,-1 0 0,0 0 0,1 1 0,-1 1 0,0-1 0,0 1 0,0 1 0,-1 0 0,1 0 0,-1 0 0,0 1 0,0 1 0,0-1 0,-1 1-1,10 11 1,0 1-4,-2 1 0,-1 0 0,0 1-1,-1 1 1,-2 0 0,0 0 0,-1 2-1,14 45 1,2 27-14,-3 0 1,11 120-1,12 346-84,-31 1574-408,-37-1517 479,-27-140-63,35-396 78,-4-1-1,-31 86 0,41-142 2,-2-1 1,-1 0-1,-1 0 0,-1-1 1,0-1-1,-2 0 1,-1-1-1,-34 36 1,41-49 13,1-1 1,-2 1 0,1-1 0,-1-1-1,0 0 1,0 0 0,-1-1 0,0-1-1,0 1 1,0-2 0,0 0 0,-1 0-1,1-1 1,-1 0 0,1-1 0,-1 0-1,0-1 1,1 0 0,-1-1 0,-20-4-1,19 2 63,0-1 0,1 0 0,-1-1 0,1-1 0,0 0 0,0 0 0,1-2 0,0 1 0,0-1 0,0-1 0,1 1 0,-17-22 0,8 6 56,0-1 0,2 0 0,1-2 0,2 0 0,-15-35 0,-1-17 14,4-2 0,-20-101-1,-24-260 89,32-97 589,54-107-164,9 419-913,65-269-1,-35 274 14,11 2 0,9 4 1,9 3-1,222-398 0,-202 440-91,8 5 0,7 5-1,6 6 1,7 5 0,302-263 0,-323 324 8,5 4 1,206-113-1,-253 162 166,1 3 1,2 3-1,2 3 0,0 3 0,87-15 1,-125 33 91,1 1 1,0 2-1,0 2 1,0 1-1,0 2 1,-1 1-1,1 2 1,-1 2-1,56 17 0,-62-13 50,0 2 0,-1 1 0,-1 2-1,0 0 1,-1 2 0,0 1-1,-2 1 1,0 1 0,-2 1 0,41 50-1,-28-24 19,-3 2 0,-2 1-1,-2 2 1,-2 0 0,-3 2-1,18 60 1,-1 23-20,-6 1 0,20 166 1,-16 16 109,-4 439 0,-40-490-21,-13 1 0,-53 268 0,45-405-42,-5-1 0,-88 231 1,85-286 31,-3-2 0,-4-1-1,-2-2 1,-78 98 0,76-116-41,-3-2 0,-2-3 0,-3-1 1,-1-3-1,-98 64 0,74-64-48,-2-4 0,-2-2 0,-2-5 0,-1-3 0,-1-4 0,-173 32 0,150-43-2,0-5 1,-1-6-1,0-3 1,0-6-1,-153-23 1,150 5 26,0-5 0,2-4 0,2-6 0,0-4 0,3-5 0,-123-72 0,91 34 15,3-6-1,4-6 0,-230-217 0,238 185 42,5-5 0,7-5 0,5-5-1,7-4 1,7-4 0,-130-288-1,121 190-95,12-3 0,10-4-1,-82-480 1,36-475-844,118 878 785,56-533 0,-24 679 105,59-218 1,-61 320-2,3 2 1,5 0 0,45-86-1,-63 142 20,1 0 1,1 1-1,2 1 0,0 1 0,2 0 0,0 1 0,1 1 0,34-27 0,-46 42 21,0 1 0,0 0 0,0 0 0,1 1 0,-1-1 0,1 2 0,0 0 0,0 0 0,1 0 0,-1 1 0,0 0 0,1 1 0,-1 0 0,1 1 0,0 0 0,-1 0 0,1 1 0,-1 0 0,1 1 0,-1 0 0,0 1 0,15 5 0,-7 1 28,1 1 0,-2 1 0,1 1 0,-2 0 1,0 1-1,0 0 0,-1 2 0,-1-1 0,0 2 0,19 30 0,9 22 6,-4 2 1,-2 1-1,44 131 0,97 442 446,-33 177-490,-4 571-357,-79 11 152,-56-600 12,-27-165-508,-32-187 376,46-402 228,-2-2 0,-2 1 0,-37 85-1,47-125 75,-1 1-1,-1-1 0,1 0 1,-2 0-1,1 0 1,-1 0-1,0-1 0,0 0 1,-1-1-1,0 1 1,0-1-1,-1 0 0,1-1 1,-10 5-1,13-9 14,1 1 0,-1-2 1,1 1-1,-1 0 0,1-1 0,-1 1 0,0-1 0,1 0 0,-1 0 1,1 0-1,-1-1 0,0 0 0,1 1 0,-1-1 0,-4-2 1,1 0 27,1-1 1,-1 1-1,0-2 1,1 1-1,0-1 1,0 1 0,0-2-1,1 1 1,-7-8-1,-10-18 52,1-1 1,1 0-1,2-2 0,1 0 0,-15-47 0,-96-340 173,0-171 547,6-175-107,21-148-976,-20-1079-730,82 0-1038,39 1290 1168,15 208 63,-10 429 784,3 0 1,22-91 0,-29 151 56,1 0 0,0 1-1,1 0 1,0-1 0,0 1 0,0 0-1,8-11 1,-10 16-31,0 1 1,-1-1-1,1 0 1,0 1-1,0-1 1,-1 0-1,1 1 1,0-1-1,0 1 1,0-1-1,0 1 1,0-1-1,0 1 1,0 0-1,0-1 0,0 1 1,0 0-1,0 0 1,0 0-1,0 0 1,0 0-1,0 0 1,0 0-1,0 0 1,0 0-1,0 1 1,0-1-1,0 0 1,0 0-1,0 1 0,0-1 1,0 1-1,-1-1 1,2 2-1,3 2 7,-1 0-1,0 0 1,0 0-1,-1 1 1,1-1 0,-1 1-1,0 0 1,0 0-1,2 6 1,9 21 0,14 45 0,74 330-10,33 269-39,12 243-101,193 3168-855,-329-3390 329,-27-205-137,8-401 681,-26 122-1,29-189 244,-1-1 0,-1-1 0,-1 1 0,-1-1 0,-14 24-1,22-42-82,-1-1-1,0 0 0,0 1 1,0-1-1,0 0 1,-1 0-1,1 0 0,-1-1 1,1 1-1,-1-1 0,0 1 1,0-1-1,0 0 0,-1 0 1,1 0-1,0-1 1,-1 1-1,1-1 0,-1 1 1,1-1-1,-1 0 0,0-1 1,-4 1-1,3-2 8,0 0 1,0-1-1,0 0 1,0 0-1,0 0 0,0-1 1,1 1-1,-1-1 1,1 0-1,0-1 1,0 1-1,0-1 0,0 0 1,0 0-1,1 0 1,0 0-1,-4-6 0,-12-19 146,0-1 0,2-1-1,2 0 1,-17-48-1,-4-29 296,-27-136-1,-24-269 492,19-172 0,22-144-303,30-1033-1210,39 1445 529,17 1 1,133-582-1,-128 820-81,116-294 0,-132 403-73,3 1 0,2 2 0,4 2-1,82-108 1,-98 147 60,1 0 1,1 2-1,47-36 0,-54 47 42,-1 2 1,2 0-1,-1 1 0,1 0 0,1 2 1,29-9-1,-32 12 16,1 1 0,-1 1 0,1 0 1,-1 2-1,1 0 0,0 0 0,-1 1 0,18 5 0,-11-1 0,0 1-1,0 1 0,-1 2 1,0 0-1,-1 1 0,26 17 0,1 6 22,-1 3 0,-2 2-1,-1 1 1,-3 2-1,-1 3 1,41 57 0,-10-2-4,-4 3 0,-5 3 0,50 117 0,-24-16-140,84 297 0,23 340 70,-26 489 46,-100 3 41,-64-662 166,-28-184 582,16-411-571,-4-1-1,-20 79 1,28-142-156,-1-1-1,0 0 1,-1 0 0,-1 0 0,0 0 0,0-1 0,-2 0 0,1 0 0,-12 12 0,18-22-9,-1-1 0,0 1 0,0-1 0,0 1 1,0-1-1,0 0 0,0 1 0,0-1 0,-1-1 0,1 1 1,0 0-1,-1 0 0,1-1 0,0 1 0,-1-1 0,1 0 1,-1 0-1,1 0 0,0 0 0,-1 0 0,-4-1 0,2-1 17,-1-1 0,1 1 0,0-1 0,0 0 0,0-1 0,0 1 0,1-1 0,-1 0 0,1 0 0,0 0 0,0-1 0,-6-9 0,-14-23-1,2-2 1,2 0-1,1-1 0,-23-76 0,-99-408-184,1-245-480,21-209 372,-3-724-283,65-7-424,45 652-9,25 162 0,14 215 40,11 209 287,-31 403 669,3 1 1,21-75-1,-29 136 26,0-1 0,1 1-1,-1-1 1,1 1 0,1 0-1,-1 0 1,1 0 0,5-5-1,-9 10-21,1 0-1,0 0 0,0 0 0,0 0 1,1 0-1,-1 1 0,0-1 0,0 0 1,0 1-1,0-1 0,1 1 0,-1-1 1,0 1-1,0 0 0,1-1 0,-1 1 1,0 0-1,1 0 0,-1 0 0,0 0 1,1 0-1,-1 0 0,1 0 0,-1 0 0,0 1 1,0-1-1,1 1 0,1 0 0,2 2 29,-1 0-1,0 0 1,0 1-1,0-1 1,0 1-1,0 0 1,-1 0-1,0 0 1,0 0-1,3 7 1,7 11 114,-1 1-1,12 34 1,12 54 216,29 155 0,38 344-80,-6 221 299,-19 185-535,29 2254-668,-110-2455-113,-19-222 198,-21-208 80,35-341 467,-2 0 0,-29 82 0,37-120 23,1-1-1,-1 1 1,-1-1-1,1 0 1,-1 0-1,0 0 1,0 0-1,-1 0 1,1-1-1,-1 1 1,0-1-1,0 0 1,0 0-1,-1-1 1,0 1-1,-5 2 1,8-5-23,1-1-1,-1 0 1,0 0-1,1 0 1,-1 0-1,0 0 1,1 0-1,-1 0 1,0 0 0,1-1-1,-1 1 1,1-1-1,-1 1 1,1-1-1,-1 0 1,1 1-1,-1-1 1,1 0 0,-1 0-1,1 0 1,-2-2-1,-3-3 35,1 1 0,1-1 0,-1 0-1,1-1 1,0 1 0,0-1 0,-3-7 0,-11-33 70,1 0 0,3-1 0,-10-58 0,-38-313 123,15-128 569,24-103 126,53-106-280,12 334-700,18 3 1,18 2-1,19 4 1,17 5-1,280-661 0,-140 562-248,-214 438 258,2 1-1,4 3 1,55-61-1,-90 113 18,1 0-1,0 1 0,1 1 1,1 0-1,0 0 1,0 1-1,0 1 1,2 1-1,-1 0 1,1 1-1,21-7 1,-30 12 5,0 1 0,0 1 0,0-1 0,-1 1-1,1 0 1,0 0 0,0 1 0,0 0 0,0 0 0,-1 1 0,1 0 0,7 3 0,-4-1 2,-1 1-1,0 1 1,-1-1-1,1 1 0,-1 1 1,0 0-1,-1 0 1,1 0-1,9 14 0,4 10 2,-2 1 0,-1 1 0,-2 1 0,-1 0 0,-1 1 0,15 61 0,4 44-47,22 196-1,-5 288-335,-48 132 297,-18-513 75,-52 267-1,33-336 49,-8-3 0,-81 209 0,72-250 42,-7-3 0,-5-2 1,-111 162-1,97-180-94,-5-4-1,-4-3 1,-4-4 0,-5-4 0,-3-4-1,-4-5 1,-3-4 0,-4-5 0,-3-5 0,-3-5-1,-3-5 1,-2-5 0,-212 63 0,238-91 0,0-5 0,-1-4 0,-183 9 0,220-25 15,0-3 0,1-3 0,-1-2 0,1-2 0,1-3 0,-77-27 0,88 22 0,1-3 0,2-1 0,0-2 0,1-2 0,1-2 0,2-2 0,-70-65 0,65 48 0,2-2 0,2-2 0,2-2 0,2-1 0,3-2 0,-28-63 0,14 8 0,4-1 0,5-3 0,-24-123 0,19 23-89,9-1-1,10-1 0,9-1 0,10-1 0,9 1 0,43-290 0,-15 313-230,9 2 0,107-307 0,-89 343 142,8 4-1,5 3 0,133-201 1,-140 255 179,5 3 0,3 4 1,4 2-1,4 4 0,4 3 0,3 5 0,3 3 1,123-73-1,-135 99 14,2 4 0,1 4-1,2 3 1,129-34 0,-139 50-9,1 4 1,1 3-1,0 3 1,0 4-1,133 9 0,-119 7-6,0 3 0,0 4 0,-2 4 0,-1 4 0,-1 4 0,-1 3 0,-2 5 0,-2 2 0,-1 4 0,122 93 0,-105-62 0,-4 5 0,-4 3 0,-3 4 0,-5 3 0,-3 4 0,-4 4 0,87 154 0,-104-146 26,-4 1 0,-5 3 0,-5 2 0,-5 2 0,-5 1 0,-6 1 0,-4 2 0,-5 0 0,2 146 0,-20-178 23,-4 0 0,-3 0 0,-5-1 0,-3-1-1,-43 139 1,35-157-2,-3-2 0,-3-1-1,-3-1 1,-2-2-1,-3-1 1,-3-2 0,-73 82-1,66-89 55,-3-4-1,-2-1 1,-2-2-1,-2-4 1,-120 67 0,77-58-104,-2-4 1,-2-5 0,-112 27-1,74-31-39,-1-7 0,-1-6 1,-1-7-1,-1-5 0,0-7 0,0-7 0,-199-27 0,187 4 16,2-7 1,2-6-1,1-7 0,3-6 0,1-7 1,-221-124-1,241 108 26,4-4 0,4-7 0,3-4 0,-186-188 0,234 203 0,3-2 0,4-3 0,3-3 0,4-3 0,3-1 0,5-3 0,-65-173 0,86 182 0,3-2 0,4 0 0,3-1 0,5 0 0,-2-164 0,16 155 5,5 1-1,4 0 1,3 0 0,5 2 0,3 0 0,38-90 0,-10 57 22,5 3 0,6 2 0,4 3 0,137-177 1,-49 104-72,8 7 1,263-227 0,-139 168-367,407-262 0,-302 261-63,11 18-1,8 17 0,9 19 1,8 18-1,874-221 0,-1082 344 278,438-36 0,-569 78 207,0 4 1,1 4 0,-1 3-1,0 5 1,108 27 0,-160-29 34,-1 1 0,0 2 0,0 1 0,-2 2 1,0 2-1,-1 0 0,0 2 0,-2 2 0,0 1 1,30 30-1,-46-38-39,-1 0 1,-1 0-1,0 1 1,-1 0-1,-1 1 0,0 1 1,-2-1-1,0 2 1,0-1-1,-2 1 1,-1 0-1,0 0 1,-1 0-1,-1 1 1,-1 0-1,-1-1 1,-2 36-1,-3-20-8,-2 0 0,-2 0 1,-1 0-1,-2-1 0,-1 0 0,-2-1 0,-1-1 1,-38 60-1,14-34 1,-2-1 0,-3-3 0,-2-2 0,-2-1 0,-87 69 0,48-53 40,-3-5 1,-2-4 0,-187 88 0,106-74 176,-4-8 0,-206 48 0,-514 51-42,-141-69-125,-566-53-498,20-129-171,835-24 561,660 93 20,1-3 0,1-5 0,-153-68-1,215 82 34,0-1-1,1-1 1,1-1 0,-32-29-1,45 36 22,1 0 0,0-1-1,1-1 1,0 1 0,1-1 0,0-1-1,0 1 1,1-1 0,-5-14 0,8 16 11,0-1 1,1 0 0,0 0 0,1 1 0,0-1-1,0 0 1,1-1 0,1 1 0,0 0 0,4-20-1,1 11 33,0 0 0,2 1-1,0 0 1,1 0 0,0 1-1,21-28 1,5 1 5,1 3 0,2 1 0,2 2 0,2 2 0,1 1 0,70-43 0,23-5-17,3 6 0,204-82 0,539-142 239,209 55-215,816 5-72,5 134 0,-867 84 164,-346 21 545,-400 12-331,-289-5-347,-26-1-15,-88 4-10,-363 6-6,-258-2-163,-2477-29-956,2769 1 1283,373 14 245,-78-13 1,123 10-164,13 0-1,5 4-200,-1 1 0,1-1 0,0 1-1,-1 0 1,1 0 0,0 0-1,0 0 1,0 0 0,-1 0-1,5 1 1,195-24 938,665-15-767,0 30-283,-785 7 464,-58 1-118,-20 2-121,-6-1 13,-85 7 626,-229 18 25,-173 10-483,-1729 61 1046,2012-89-1385,194-6 0,17 0 0,58 0 0,293-1 0,318-1-163,317-1-657,253 1-163,5318-2-3932,-5846 3 3932,-296 1 20,-389-1 780,0 0-1,44 8 1,-98-4 345,-1 0 0,0-2 0,-34-1 1,-316 10 756,-165-2-189,-114-2 189,-3957-1 1582,4511-6-2569,-140-1 1000,-109 1 5956,300-3-6400,-89-16 1,12 1-526,61 15 37,28 2 0,-47-6 0,76 6 0,0 0 0,0-1 0,1 0 0,-1 0 0,1 0 0,-1 0 0,1-1 0,0 0 0,0-1 0,0 1 0,0-1 0,1 0 0,-7-6 0,11 8 0,0 1 0,0 0 0,0-1 0,0 1 0,0-1 0,0 1 0,0-1 0,0 1 0,1-1 0,-1 0 0,1 1 0,-1-1 0,1 0 0,0 0 0,-1 1 0,1-1 0,0 0 0,0 0 0,0 1 0,1-1 0,-1 0 0,1-2 0,0 1 0,0 0 0,0 1 0,1-1 0,0 0 0,-1 1 0,1 0 0,0-1 0,0 1 0,0 0 0,0 0 0,1 0 0,-1 0 0,4-2 0,16-8 0,0 1 0,1 1 0,0 1 0,1 0 0,0 2 0,0 2 0,33-5 0,-8 0 0,469-65-198,8 37-606,-336 26 682,154-6 92,155-13 32,-713 29-2,-3063 6 1152,2288 25-1152,238-3 0,677-21 0,-84 15 0,-65 5 0,-797-21 0,532-7 0,240 3 0,-312 40 0,228 10 0,-391 51 0,-46-75 0,338-1 0,75 0 0,-521-24 0,417-3 0,428 2 0,17 2 0,0-2 0,1 0 0,-1-1 0,0-1 0,1 0 0,-28-8 0,40 10 0,0-1 0,0 0 0,0 0 0,0 0 0,0 0 0,0 0 0,1 0 0,-1-1 0,1 1 0,-1-1 0,1 1 0,-1-1 0,1 1 0,0-1 0,-1 0 0,1 0 0,0 1 0,0-1 0,1 0 0,-1 0 0,0 0 0,1 0 0,-1 0 0,1 0 0,-1 0 0,1 0 0,0-1 0,0 1 0,0 0 0,0 0 0,0 0 0,1 0 0,-1 0 0,1 0 0,-1 0 0,1 0 0,0 0 0,0 0 0,-1 0 0,1 0 0,1 1 0,-1-1 0,3-3 0,2-5 0,1 1 0,0 0 0,1 0 0,0 1 0,0 0 0,16-12 0,3 4 0,0 1 0,1 1 0,0 1 0,1 2 0,32-8 0,-23 7 0,-1-2 0,40-20 0,-73 32 0,1-1 0,-1 1 0,0-1 0,0 0 0,0 0 0,0-1 0,0 1 0,-1-1 0,1 0 0,3-6 0,-6 9 0,-1 0 0,1 0 0,-1 0 0,1 0 0,-1 0 0,0 0 0,0 0 0,1 0 0,-1 0 0,0 0 0,0 0 0,0 0 0,0-1 0,0 1 0,-1 0 0,1 0 0,0 0 0,0 0 0,-1-2 0,-1 1 0,1 1 0,0-1 0,-1 0 0,1 1 0,0-1 0,-1 1 0,0 0 0,1-1 0,-1 1 0,0 0 0,0 0 0,0 0 0,-3-1 0,-13-5 0,0 1 0,0 2 0,-1-1 0,0 2 0,-26-1 0,-93 0 0,94 4 0,248 15 0,945 197-880,-710-99 451,551 132 390,-621-159 45,177 38-251,8-37 165,204-47 80,4-46 0,-383 0 0,1811 0 73,-1422 7 1521,-730 0-1594,0 2 0,0 2 0,62 15 0,108 44 0,39 10 0,-178-60 0,-33-8 0,-1 1 0,-1 2 0,0 1 0,42 19 0,-72-27 0,0 0 0,0 0 0,0 0 0,-1 1 0,1-1 0,-1 1 0,1 0 0,-1 0 0,0 0 0,3 4 0,-6-6 0,1-1 0,-1 1 0,0-1 0,0 1 0,0-1 0,1 1 0,-1 0 0,0-1 0,0 1 0,0 0 0,0-1 0,0 1 0,0 0 0,0-1 0,0 1 0,0-1 0,0 1 0,0 0 0,-1-1 0,1 1 0,0 0 0,0-1 0,-1 1 0,1-1 0,0 1 0,-1 0 0,-1 1 0,1-1 0,-1 1 0,0-1 0,0 1 0,0-1 0,0 0 0,0 0 0,0 0 0,-1 0 0,1 0 0,-3 0 0,-35 11 0,-1-2 0,-1-1 0,-49 2 0,-137 2 0,150-11 0,-1231 8 0,756-13 0,-6459 3 0,6986-1 0,0-1 0,1-1 0,-1-1 0,1-2 0,0 0 0,0-2 0,-34-15 0,21 10 0,-1 2 0,1 1 0,-1 3 0,-71-6 0,70 9 0,30 3 0,0 0 0,0-1 0,0-1 0,0 1 0,1-1 0,-1-1 0,1 0 0,0 0 0,0-1 0,-11-8 0,15 9 0,0 0 0,1 0 0,0-1 0,0 1 0,0-1 0,0 0 0,1 0 0,-1 0 0,1-1 0,0 1 0,1-1 0,0 0 0,0 0 0,0 1 0,0-1 0,1-1 0,-1-11 0,2 13 0,1 0 0,-1 1 0,1-1 0,0 0 0,0 0 0,1 0 0,-1 0 0,1 1 0,0-1 0,1 1 0,-1 0 0,1-1 0,0 1 0,0 0 0,0 0 0,0 1 0,1-1 0,-1 1 0,1 0 0,0 0 0,0 0 0,0 0 0,1 0 0,4-1 0,8-5 0,1 0 0,0 2 0,0 0 0,1 1 0,20-4 0,41-2 0,-1 4 0,140 2 0,-26 2 0,-38-5 0,582-21 0,627 32 0,-1340 0 0,-24-2 0,0 0 0,0 0 0,0 0 0,0 0 0,0 0 0,0 0 0,1 0 0,-1 0 0,0 0 0,0 0 0,0 0 0,0 0 0,0 0 0,1 0 0,-1 0 0,0 0 0,0 0 0,0 0 0,0 0 0,0 0 0,0 0 0,0 0 0,1 1 0,-1-1 0,0 0 0,0 0 0,0 0 0,0 0 0,0 0 0,0 0 0,0 0 0,0 0 0,0 1 0,0-1 0,0 0 0,0 0 0,1 0 0,-1 0 0,0 0 0,0 0 0,0 1 0,0-1 0,0 0 0,0 0 0,0 0 0,0 0 0,0 0 0,0 1 0,-1-1 0,1 0 0,0 0 0,0 0 0,0 0 0,0 0 0,0 0 0,0 1 0,0-1 0,0 0 0,-40 14 0,-29 0 0,-845 155 0,618-156 0,48-4 0,-378 81 0,427-57 0,44-19 0,118-12 0,-1 0 0,0 3 0,0 1 0,-66 21 0,25 0 0,47-17 0,1 0 0,0 2 0,0 2 0,2 1 0,-1 1 0,-40 29 0,64-40 0,0 1 0,0-1 0,1 1 0,-1 0 0,1 1 0,1-1 0,-1 1 0,1 0 0,0 0 0,1 0 0,0 1 0,0-1 0,0 1 0,1 0 0,0 0 0,1 0 0,-1 0 0,2 0 0,-1 0 0,1 0 0,0 0 0,1 0 0,0 0 0,0 0 0,1 0 0,0 0 0,0 0 0,1-1 0,3 9 0,0-5 0,0 1 0,1-1 0,0 0 0,1 0 0,0-1 0,1 0 0,0 0 0,0-1 0,1 0 0,0-1 0,1 0 0,-1-1 0,2 0 0,-1 0 0,1-1 0,0-1 0,16 5 0,-3-3 0,0-2 0,1-1 0,0 0 0,32-1 0,108-10 0,-44 1 0,-38 0 0,0-3 0,121-31 0,-59 10 0,-62 17 0,140-3 0,89 19 0,-95 1 0,5335-3 0,-2720-2 0,-2903 5 0,0 4 0,-110 25 0,85-14 0,-916 129 0,379-95 0,266 2 0,224-29 0,36-12 0,-141 3 0,-111-20 0,140 0 0,-4328 0 0,2344 5 0,2192-2 0,0 0 0,1 0 0,-1-1 0,0-1 0,0 1 0,0-2 0,1 1 0,-1-1 0,1-1 0,0 0 0,-11-6 0,14 6 0,0-1 0,0 0 0,1-1 0,-1 1 0,1-1 0,0 0 0,1 0 0,0-1 0,0 1 0,0-1 0,0 0 0,1 0 0,1 0 0,-1 0 0,-1-9 0,1 5 0,2-1 0,-1 1 0,1-1 0,1 0 0,0 0 0,0 1 0,1-1 0,1 0 0,0 1 0,1-1 0,0 1 0,1 0 0,0 0 0,0 0 0,1 0 0,1 1 0,0 0 0,0 0 0,1 0 0,0 1 0,12-11 0,-7 6 0,2 0 0,0 2 0,0 0 0,1 0 0,1 1 0,0 1 0,0 1 0,1 0 0,0 1 0,1 1 0,0 1 0,31-8 0,17 7 0,-1 2 0,1 4 0,78 7 0,-4-1 0,1686-2-1113,-935-5 738,4944 2 1863,-5187 26-1488,-123-1 0,-403-25 0,65 2 0,-158 0 0,-1 1 0,0 1 0,0 2 0,33 10 0,-58-15 0,-1 0 0,1 0 0,-1 0 0,1 0 0,-1 0 0,1 0 0,-1 1 0,0-1 0,0 1 0,1 0 0,-1-1 0,0 1 0,2 4 0,-3-6 0,-1 1 0,0 0 0,0 0 0,1 0 0,-1-1 0,0 1 0,0 0 0,0 0 0,0 0 0,0-1 0,0 1 0,0 0 0,0 0 0,-1-1 0,1 1 0,0 0 0,0 0 0,-1 0 0,1-1 0,0 1 0,-1 0 0,1-1 0,0 1 0,-1 0 0,1-1 0,-1 1 0,0-1 0,0 2 0,-6 3 0,0 0 0,0 0 0,-1-1 0,0 0 0,1-1 0,-1 1 0,-10 1 0,-95 28 0,-130 20 0,89-22 0,-410 71 0,75-15 0,233-24 0,195-40 0,57-14 0,18-2 0,24-1 0,0-1 0,70-2 0,-69-2 0,212-2 0,210 11 0,-447-9 0,0 1 0,0 0 0,0 1 0,25 9 0,-38-12 0,0 0 0,0 0 0,0 1 0,-1-1 0,1 0 0,0 0 0,-1 1 0,1-1 0,0 1 0,-1-1 0,1 0 0,0 1 0,-1-1 0,1 1 0,-1 0 0,1-1 0,-1 1 0,1-1 0,-1 1 0,0 0 0,1-1 0,-1 1 0,0 0 0,1-1 0,-1 1 0,0 0 0,0 0 0,1-1 0,-1 1 0,0 0 0,0 0 0,0 0 0,0-1 0,0 1 0,0 0 0,-1 0 0,1-1 0,0 1 0,0 0 0,0 0 0,-1-1 0,1 1 0,0 0 0,-1-1 0,1 1 0,-1 0 0,1-1 0,0 1 0,-1-1 0,0 1 0,1 0 0,-1-1 0,0 1 0,-9 8 0,-1-1 0,1 0 0,-1 0 0,-1-1 0,-14 6 0,-76 33 0,88-40 0,-84 30 0,0-5 0,-2-4 0,-161 22 0,216-43 0,45-6 0,0 0 0,0 0 0,0 0 0,0-1 0,0 1 0,0 0 0,0 0 0,0 0 0,0 0 0,0 0 0,0 0 0,0 0 0,0 0 0,0 0 0,0 0 0,0 0 0,0 0 0,0-1 0,0 1 0,1 0 0,-1 0 0,0 0 0,0 0 0,0 0 0,-1 0 0,1 0 0,0 0 0,0 0 0,0 0 0,0 0 0,0-1 0,0 1 0,0 0 0,0 0 0,0 0 0,0 0 0,0 0 0,27-9 0,62-12 0,157-18 0,103 12 0,-266 22 0,-22 0 0,-58 3 0,-15 1 0,-111 0 0,119 1 0,-236 1 0,-91 4-164,-487 48-930,247-12 183,-1619 30-606,-5-73 864,1235-2-1333,466 3 956,-640 0 8385,1052-3-7355,1-4 0,-111-26 0,-60-7 0,-23 26 0,95 7 0,114 0 0,47 1 0,19 7 0,-1 0 0,1 0 0,0 0 0,0-1 0,0 1 0,0 0 0,0 0 0,0 0 0,0 0 0,0 0 0,0 0 0,0 0 0,0-1 0,-1 1 0,1 0 0,0 0 0,0 0 0,0 0 0,0 0 0,0-1 0,0 1 0,0 0 0,0 0 0,0 0 0,0 0 0,0 0 0,0-1 0,0 1 0,1 0 0,-1 0 0,0 0 0,0 0 0,0 0 0,0 0 0,0-1 0,0 1 0,0 0 0,0 0 0,0 0 0,0 0 0,0 0 0,1 0 0,-1 0 0,0 0 0,0-1 0,0 1 0,0 0 0,0 0 0,0 0 0,1 0 0,-1 0 0,0 0 0,0 0 0,35-9 0,93-3 0,200 4 0,-190 9 0,3133-3 0,-1527 5 0,-1450-4 0,364 3 0,-546 8 0,0 5 0,-1 4 0,107 35 0,209 34 0,37-40 0,126 15 0,-358-34 0,432 76 0,-575-82 0,199 42 0,-241-58 0,1-2 0,-1-1 0,1-3 0,56-6 0,-89 4 0,-1-2 0,1 0 0,0 0 0,-1-1 0,1-1 0,-1-1 0,0 0 0,-1 0 0,0-1 0,0-1 0,0 0 0,-1-1 0,0-1 0,-1 0 0,0 0 0,-1-1 0,0 0 0,0-1 0,-1 0 0,-1-1 0,0 1 0,-1-2 0,0 1 0,-1-1 0,0 0 0,-2 0 0,1-1 0,-2 1 0,0-1 0,0 0 0,-2 0 0,0 0 0,-1-19 0,0 22 0,-1 0 0,0 1 0,-1-1 0,0 0 0,-1 0 0,0 1 0,-1-1 0,0 1 0,-1 0 0,-8-13 0,11 19 0,-1 0 0,-1 1 0,1 0 0,-1-1 0,1 1 0,-1 0 0,0 1 0,-1-1 0,1 1 0,-1 0 0,1 0 0,-1 0 0,0 1 0,0-1 0,0 1 0,0 0 0,-1 1 0,1-1 0,-1 1 0,1 0 0,0 1 0,-1-1 0,-9 1 0,-5 3 0,-1 0 0,1 2 0,0 0 0,0 1 0,-19 9 0,-16 5 0,-201 45 0,7-2 0,108-19 0,-70 22 0,-264 48 0,-34-3 0,285-57 0,135-36 0,-1-4 0,-111 2 0,-188-15 0,212-4 0,-4924-2-1552,2828 7 3104,2267-5-1552,16-3 0,19-6 0,15-5 0,0-2 0,-2-2 0,52-33 0,49-25 0,-119 69 0,1 0 0,-1 2 0,2 1 0,-1 1 0,39-4 0,133 1 0,-6 1 0,522-33 0,-418 42-14,432 5 44,1 32-208,189 66-692,97 8 764,29-49 909,291 38-468,-162-43-335,-199 13 0,-909-63 0,828 102 0,-266-91 0,-608-20 0,-45 1 0,-271 18 0,124-5 0,-533 56 0,360-31 0,-672-14 0,680-28 0,-5013 3 0,2774 2 0,2537-2 0,41 0 0,0 1 0,1 0 0,-1 0 0,0 0 0,0 0 0,0-1 0,0 1 0,0 0 0,1 0 0,-1 0 0,0-1 0,0 1 0,0 0 0,0 0 0,0-1 0,0 1 0,0 0 0,0 0 0,0-1 0,0 1 0,0 0 0,0 0 0,0-1 0,0 1 0,0 0 0,0 0 0,0-1 0,0 1 0,0 0 0,0 0 0,0 0 0,0-1 0,-1 1 0,1 0 0,0 0 0,0 0 0,0-1 0,0 1 0,0 0 0,-1 0 0,1 0 0,0 0 0,0-1 0,0 1 0,-1 0 0,1 0 0,0 0 0,0 0 0,-1 0 0,1 0 0,0 0 0,-1 0 0,30-11 0,514-140 0,-400 120 0,282-24 0,-50 34 0,555-35 0,96 16 24,4 42-137,-419 2-704,2074-4 45,-2649 1 805,0-2-1,-1-1 1,0-2 0,43-11 0,-62 9 449,-17 0-108,-32-1 45,-457-8-196,353 16-207,54 1-16,-73-2 0,138-1 0,0-1 0,0-1 0,0-1 0,1 0 0,0-1 0,-26-12 0,10-1 0,-47-33 0,50 30 0,-2 1 0,-41-20 0,3 15 0,0 3 0,-2 3 0,-114-16 0,-23-5 0,81 11 0,-123-33 0,247 57 0,13 2 0,19 0 0,325 6 0,-411 2 0,6 1 0,-652 85-164,-217 59-897,302-53 879,-592 56-1312,3-59 1490,49-48 483,1145-46-322,-1 0 0,0 0 0,0-1 0,1-1 0,-1-1 0,1 0 0,0-1 0,0 0 0,0-1 0,0-1 1,1 0-1,0-1 0,0 0 0,-15-12 0,7 3-140,-1 1 1,0 1 0,-44-20-1,46 21-17,20 12 0,0 1 0,0 0 0,0-1 0,1 1 0,-1 0 0,0-1 0,0 1 0,0 0 0,0-1 0,1 1 0,-1 0 0,0 0 0,0-1 0,1 1 0,-1 0 0,0 0 0,0-1 0,1 1 0,-1 0 0,0 0 0,1 0 0,-1-1 0,0 1 0,1 0 0,-1 0 0,0 0 0,1 0 0,-1 0 0,0 0 0,1 0 0,-1 0 0,1 0 0,-1 0 0,1 0 0,61-4 0,-49 4 0,333 7 0,457 66 0,-694-55 0,168 49 0,-219-52 0,0-3 0,94 7 0,126-9 0,-241-9 0,252 2-164,91 5-607,77 8 145,792 119 80,-1 77-1713,-838-139 1231,-156-33 906,475 12 1,12-58 121,51 0 0,73 69 4520,-550-33-3466,-180-21-980,-53-4-79,85 14-1,-72-4 6,155 2 0,-237-17 0,15 2 0,-29 2 0,-20 3 0,-84 22 0,-111 13 0,-129 5 0,288-40 0,-1087 70 0,-17-77 0,522-4 0,-5232 4 0,5803-4 0,1-3 0,-129-30 0,25 3 0,90 22 0,14 3 0,-71-20 0,68 16 0,58 12 0,0 0 0,0-1 0,0-1 0,0 0 0,1 0 0,-1-1 0,1-1 0,0 0 0,0 0 0,-17-12 0,26 16 0,0-1 0,0 0 0,1 1 0,-1-1 0,1 0 0,-1 0 0,1 0 0,0 0 0,-1 0 0,1 0 0,0 0 0,0 0 0,1 0 0,-1-1 0,0 1 0,1 0 0,-1-5 0,1 5 0,0 0 0,1 1 0,-1-1 0,1 0 0,-1 0 0,1 0 0,0 1 0,0-1 0,0 0 0,0 1 0,0-1 0,0 0 0,0 1 0,1 0 0,-1-1 0,0 1 0,3-2 0,4-2 0,0 0 0,0 0 0,1 1 0,-1 0 0,1 1 0,0-1 0,19-2 0,30-5 0,1 4 0,60-1 0,126 10 0,-134 0 0,4125 6-538,-2442-11 393,-1270 27 554,-116-1-135,-271-20-274,78 2 0,224 35 0,-268-12 0,247 37 0,6-34 0,-329-26 0,169 32 0,-33-2 0,-63-25 0,-111-9 0,-1 3 0,0 2 0,0 2 0,67 19 0,-96-14 0,-27-13 0,1 1 0,-1-1 0,1 0 0,-1 1 0,0-1 0,1 0 0,-1 1 0,1-1 0,-1 1 0,0-1 0,1 1 0,-1-1 0,0 1 0,0-1 0,0 1 0,1-1 0,-1 1 0,0-1 0,0 1 0,0 0 0,0-1 0,0 1 0,0-1 0,0 2 0,-1 0 0,-1 1 0,0-1 0,0 0 0,1 0 0,-1 0 0,-1 0 0,1-1 0,0 1 0,0-1 0,-1 1 0,1-1 0,-1 0 0,1 1 0,-1-1 0,-3 0 0,-29 13 0,0-1 0,-1-2 0,-59 10 0,-120 5 0,130-17 0,-1373 77-267,-14-84-145,748-7 335,-5418 5 833,6116 2-756,0 2 0,-1 0 0,2 2 0,-1 1 0,1 0 0,-27 14 0,15-8 0,-73 19 0,97-30 0,0 1 0,-1-2 0,1 1 0,0-2 0,-1 0 0,1 0 0,-21-4 0,30 2 0,-1 1 0,0-1 0,1 0 0,-1 0 0,1-1 0,0 1 0,-1-1 0,1 0 0,1 0 0,-1 0 0,0 0 0,1-1 0,-1 0 0,1 1 0,0-1 0,0 0 0,1-1 0,-1 1 0,1 0 0,0-1 0,0 1 0,1-1 0,-3-9 0,-4-30 0,2-1 0,1 1 0,3-1 0,7-87 0,-3 71 0,-1 48 0,-1 0 0,1 0 0,1 1 0,1-1 0,0 0 0,0 1 0,9-20 0,-10 28 0,0 0 0,1 0 0,0 0 0,-1 0 0,1 0 0,1 0 0,-1 1 0,1-1 0,-1 1 0,1 0 0,0 0 0,0 1 0,0-1 0,0 1 0,1 0 0,-1 0 0,1 0 0,-1 1 0,1-1 0,0 1 0,0 0 0,-1 1 0,11-1 0,5 2 0,0 1 0,0 1 0,0 0 0,-1 2 0,1 0 0,23 11 0,36 8 0,39-1 0,0-6 0,210 5 0,-189-16 0,-129-6 0,51 5 0,-58-5 0,0 0 0,1 0 0,-1 1 0,0 0 0,0-1 0,0 1 0,0 0 0,0 0 0,0 1 0,-1-1 0,1 0 0,3 3 0,-11 2 0,-17 0 0,-79 13 0,-117 8 0,-113-8 0,306-18 0,-9 1 0,17 0 0,0-1 0,0-1 0,0 0 0,0-1 0,0-1 0,-28-6 0,43 7 0,0 0 0,-1 0 0,1 0 0,0 0 0,-1-1 0,1 1 0,0-1 0,0 1 0,0-1 0,1 0 0,-1 0 0,0 1 0,0-1 0,1 0 0,0-1 0,-1 1 0,1 0 0,0 0 0,0-1 0,0 1 0,0 0 0,0-1 0,1 1 0,-1-1 0,1 1 0,0-1 0,-1 1 0,1-1 0,1-4 0,0-7 0,1 1 0,1 0 0,0 0 0,9-20 0,-1-2 0,-9 25 0,-1-1 0,-1 1 0,0 0 0,0-1 0,-1 1 0,0 0 0,0 0 0,-2 0 0,-5-20 0,0 9 0,0 1 0,-1 0 0,-16-27 0,24 45 0,0 1 0,1-1 0,-1 1 0,0-1 0,0 1 0,0 0 0,0-1 0,0 1 0,0 0 0,0 0 0,0 0 0,0 0 0,0 0 0,-1 0 0,1 0 0,0 0 0,-1 0 0,1 1 0,-1-1 0,1 1 0,-1-1 0,1 1 0,-3-1 0,3 1 0,0 1 0,-1 0 0,1 0 0,0-1 0,0 1 0,0 0 0,0 0 0,0 0 0,0 0 0,0 0 0,1 0 0,-1 1 0,0-1 0,0 0 0,1 0 0,-1 0 0,1 1 0,-1-1 0,1 0 0,-1 3 0,-3 13 0,1 1 0,-3 33 0,6-47 0,-7 110 0,9 119 0,-1-221 0,0-1 0,1 0 0,0 0 0,0 0 0,2 0 0,-1 0 0,1-1 0,1 0 0,0 0 0,0 0 0,1 0 0,0-1 0,1 0 0,0 0 0,0 0 0,1-1 0,0 0 0,0-1 0,1 0 0,0 0 0,0-1 0,11 6 0,47 26 0,107 42 0,-126-59 0,721 294-353,-70-30-221,-19 38 272,-405-172 180,408 297-1,-574-368 97,201 111-1,-226-149 28,1-4 0,1-3 0,131 33 0,16-17-213,387 35 0,249-40-1330,2096-26-1381,-2269-24 3033,2905-2-556,-3538 6 445,-19 1 313,0-1-1,79-12 1,-121 12-277,0 0 0,0-1 0,-1 1 0,1-1 0,0 1-1,0-1 1,-1 1 0,1-1 0,0 0 0,-1 0 0,1 0 0,-1 0 0,1 0 0,-1 0 0,1 0 0,-1-1-1,2-1 1,-3 2-18,1 0 1,-1 0-1,0 0 0,0 0 0,0 0 0,0 0 1,0 0-1,0 0 0,0 0 0,0 0 0,0 0 0,0 0 1,-1 0-1,1 0 0,0 0 0,-1 0 0,1 0 0,0 0 1,-1 0-1,1 1 0,-1-1 0,0 0 0,0-1 1,-7-7 118,-1 1 0,0 0 1,0 0-1,-19-11 0,-150-80 847,-106-32-162,-102-23-813,-1035-345-804,1300 458 796,-1473-455-217,-7 112-2215,1350 335 2295,166 27 137,85 22 0,0 0 0,0 0 0,1 0 0,-1-1 0,0 1 0,0 0 0,0 0 0,0 0 0,0 0 0,1 0 0,-1 0 0,0 0 0,0 0 0,0 0 0,0 0 0,0-1 0,0 1 0,1 0 0,-1 0 0,0 0 0,0 0 0,0 0 0,0 0 0,0-1 0,0 1 0,0 0 0,0 0 0,0 0 0,0 0 0,0-1 0,0 1 0,0 0 0,0 0 0,0 0 0,0 0 0,0-1 0,0 1 0,0 0 0,0 0 0,0 0 0,0 0 0,0-1 0,0 1 0,0 0 0,0 0 0,0 0 0,0 0 0,0 0 0,-1-1 0,1 1 0,0 0 0,0 0 0,0 0 0,0 0 0,0 0 0,0 0 0,0 0 0,-1 0 0,1-1 0,43-2 0,516 15 1852,-345-4-1445,-74-3-185,-125-2 649,-36 1-483,-70 5 156,-164 8 374,-126 18-521,-1600 101-2799,1668-123 2402,243-9 0,57-2 0,15-1 0,150 1 0,246-2 0,241-1-164,255-1-655,254 0-164,190 1 0,3722-1-2949,-4312 2 2949,-295 0 0,-407 0 793,64 1-244,-201 9 926,-193 9-200,-177 7-97,-141 10 625,-2599 86 2211,3041-117-3031,289-4 0,227-2 0,185-1-164,160 1-655,115-1-151,3165 0 1036,-4242 2 1086,-164 0-954,-141 0 466,-125 0-627,-1740 0-2801,803 0 4360,1885 0-1041,-151 0-480,691 5-964,11 33 353,-555-10 1321,-234-26-613,0 2 0,-1 0 1,35 12-1,-53-16-165,0 0 1,1 0-1,-1 0 1,1 0-1,-1 1 1,0-1 0,1 0-1,-1 0 1,0 0-1,1 0 1,-1 1-1,0-1 1,1 0-1,-1 0 1,0 1-1,0-1 1,1 0-1,-1 1 1,0-1-1,0 0 1,1 1-1,-1-1 1,0 0-1,0 1 1,0-1-1,0 0 1,0 1-1,0-1 1,1 0-1,-1 1 1,0-1-1,0 1 1,0-1-1,0 0 1,0 1 0,0-1-1,0 1 1,-1-1-1,1 0 1,0 1-1,0-1 1,0 0-1,0 1 1,0-1-1,-1 0 1,1 1-1,0-1 1,0 0-1,0 1 1,-1-1-1,1 0 1,0 0-1,-1 1 1,1-1-1,0 0 1,0 0-1,-1 1 1,1-1-1,0 0 1,-1 0-1,-8 4 101,0 0-1,0-1 0,0 0 1,0-1-1,-13 2 0,-239 26 876,-169-7-327,-144-8-1181,-2544 0-1129,2968-16 1722,274-1-82,251 1 14,192 0-151,127 1-453,1227 43 353,-3 109 1334,-1640-117-232,-104-3-560,-126-14-263,-48-17-28,1-1 1,0 0-1,-1 0 0,1 1 0,-1-1 0,1 0 0,-1 1 1,1-1-1,-1 1 0,1-1 0,-1 1 0,1-1 1,-1 1-1,0-1 0,1 1 0,-1-1 0,0 1 0,0 0 1,1-1-1,-1 1 0,0-1 0,0 1 0,0 0 0,0-1 1,1 1-1,-1 0 0,0-1 0,0 1 0,0-1 0,-1 1 1,1 0-1,0-1 0,0 2 0,-4 1 0,0 1 0,-1-1 0,0 1 0,1-1-1,-1-1 1,0 1 0,0-1 0,0 0 0,-1 0 0,1 0 0,0-1-1,-10 2 1,-179 31 0,-102-8 0,-707 8 1240,5-32-320,839-2-1060,-53-1 304,556-3 1159,199 3-1386,287 1-756,299-1-164,222 1 0,97 3 0,-53 13 0,-164 7 0,-267-1 0,-356-4 0,-375-5 0,-231-10 737,-20-1 1,-72 2-247,-263 0-491,-189-2 316,-159-2 1109,-133 0-290,-112-1-152,-91 0 0,-5029-1-768,6238 2 1632,157 0 119,141 0 0,116 0 0,3525 0 1743,-4162 6-1935,-168 26-87,-168 14-405,-149 0 384,-2879 98-1909,3295-143 1226,107-1 0,15 0 0,57-1 0,171-1 0,147 0-163,104 0-519,2108 0 227,-2379 0 1274,-172-1-331,-35 1-252,-10-1-9,-111-10 463,-1003-91-158,1088 100-527,-61-3 321,0-5 0,-99-25 0,150 19 137,42 18-436,-1-1 1,1 1-1,0-1 0,0 0 1,0 0-1,0 1 0,0-1 1,0 0-1,0 0 1,0 0-1,1 0 0,-1 0 1,0 0-1,0 0 0,1 0 1,-1-1-1,0-1 0,1 2-8,0 0 0,0 0 1,0 0-1,1 1 0,-1-1 0,0 0 0,0 0 0,1 0 0,-1 0 0,1 0 0,-1 1 0,0-1 0,1 0 0,0 0 0,-1 1 0,1-1 0,-1 0 0,1 1 0,0-1 0,-1 1 0,1-1 0,0 1 0,0-1 0,0 0 0,44-17 393,140-19-85,124-2-286,99 0-205,38-5-583,633-57-753,-611 68 1411,-295 23 104,134-13 790,-294 20-660,-39 1-123,-357 0-21,-340-20-1,493-10 775,94 12 161,-143-4-1,-1185 68-1928,1264-28 1062,-819 36 681,-1364-57-550,1327 7-226,1020 1 26,1 1 0,0 1 0,0 3 0,-63 21 0,-28 6 0,98-29 0,3-2 0,1 2 0,-45 16 0,63-13 0,17-2 0,10-2 0,1 0 0,-1-2 0,1 0 0,0-2 0,28-1 0,1 1 0,1013 66-786,-910-52 686,381 42 5,-7 30 133,-512-83-38,597 120-101,6-50 3,-333-62 179,545 55 616,-615-32-515,350 11 0,193-47-182,-251-2 0,-158 28 0,-111-3 0,39 16 0,-218-27 0,-27-6 0,-27-9 0,-12-4 0,-21-12 0,20 16 0,-10-10 0,-1 1 0,0 1 0,-1 1 0,0 0 0,-1 1 0,0 1 0,-1 2 0,0-1 0,0 2 0,0 1 0,-31-3 0,-200-1 0,173 10 0,-1-3 0,-103-17 0,-35-33 0,-48-8 0,6 37 0,-9-1 0,100 6 0,-298 6 0,320 13 0,-4347 1 0,4447 1 0,1 2 0,-1 3 0,2 1 0,-55 18 0,-83 17 0,156-42 0,21-2 0,-1 0 0,1 1 0,0 0 0,0 0 0,0 0 0,0 0 0,0 1 0,-6 3 0,15-1 0,15 2 0,68 6 0,0-3 0,104-3 0,-95-4 0,167 4-77,425 18-467,651 88-1416,951 76 1475,-1629-183-512,-217-12 3830,-212 6-2968,-171 1-6691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24T14:31:22.0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3465 3219 24575,'283'553'0,"-157"-328"0,-25-46 0,-91-157 0,0 1 0,-2 1 0,-1-1 0,0 1 0,-2 1 0,-1-1 0,0 1 0,-2-1 0,-2 30 0,-1-2 0,-4-1 0,-1 0 0,-18 67 0,21-105 0,-2 11 0,-2 0 0,0-1 0,-20 43 0,25-61 0,-1 0 0,1-1 0,-1 1 0,0-1 0,0 0 0,0 1 0,-1-2 0,1 1 0,-1 0 0,0-1 0,0 0 0,-1 1 0,1-2 0,-1 1 0,1 0 0,-1-1 0,0 0 0,0 0 0,0-1 0,0 1 0,0-1 0,0 0 0,0 0 0,-10 0 0,6-2 0,0 0 0,0-1 0,0 0 0,0 0 0,0-1 0,0 0 0,1 0 0,-1-1 0,-14-9 0,-3-5 0,-47-40 0,-97-113 0,-44-84-164,-176-245-1129,-217-265 747,412 541 559,-279-249-1,415 419-12,-2 4 0,-113-72 0,163 115 0,0 1 0,-1 0 0,0 1 0,-14-4 0,25 9 0,-1-1 0,1 1 0,0-1 0,-1 1 0,1-1 0,-1 1 0,1 0 0,-1 0 0,1-1 0,0 1 0,-1 0 0,1 0 0,-1 1 0,1-1 0,-1 0 0,1 0 0,-1 1 0,1-1 0,0 1 0,-1-1 0,1 1 0,0 0 0,-1-1 0,1 1 0,0 0 0,0 0 0,0 0 0,0 0 0,0 0 0,0 0 0,0 0 0,0 0 0,0 1 0,0-1 0,1 0 0,-1 0 0,0 1 0,1-1 0,-1 0 0,1 1 0,0-1 0,-1 1 0,1 1 0,0 15 274,0 0 0,2 0 1,0 0-1,1 0 0,1-1 0,7 22 1,-2-3-219,-1-7-55,1 0-1,2 0 1,28 52-1,55 73 0,-30-54 0,251 382 0,-306-470 0,24 32 0,-32-42 0,0-1 0,0 1 0,1-1 0,-1 1 0,1-1 0,-1 0 0,1 1 0,-1-1 0,1 0 0,0 0 0,0 0 0,0 0 0,-1-1 0,1 1 0,0 0 0,0-1 0,0 1 0,0-1 0,2 1 0,-2-2 0,-1 0 0,0 0 0,1 0 0,-1 0 0,0 0 0,0 0 0,0 0 0,0 0 0,0 0 0,0-1 0,0 1 0,0 0 0,0-1 0,-1 1 0,1 0 0,0-1 0,-1 1 0,1-1 0,-1 1 0,0-1 0,1 0 0,-1 1 0,0-1 0,0 1 0,0-1 0,0-1 0,1-38 0,-2 1 0,-2 0 0,-1-1 0,-13-51 0,9 42 0,-60-285-418,-209-619 1,-243-285-419,482 1165 836,28 62 0,7 19 0,5 21-4,1 0 1,1-1 0,11 37 0,1 3 180,50 288 1042,55 236-931,-116-572-288,1-1 0,11 28 0,-5-31 0,-11-15 0,-1 0 0,0 0 0,0 0 0,1 1 0,-1-1 0,0 0 0,1 0 0,-1 0 0,0 0 0,1 0 0,-1 0 0,0 0 0,1 0 0,-1 0 0,0 0 0,1-1 0,-1 1 0,0 0 0,0 0 0,1 0 0,-1 0 0,0 0 0,1 0 0,-1-1 0,0 1 0,0 0 0,1 0 0,-1 0 0,0-1 0,0 1 0,0 0 0,1 0 0,-1-1 0,0 1 0,0-1 0,3-4 0,0-1 0,0 1 0,-1-1 0,0 0 0,0 0 0,-1 0 0,0 0 0,2-12 0,0-65 0,-2 41 0,3-535 0,-6 172 0,2 386 0,1 0 0,1-1 0,1 1 0,5-24 0,-6 36 0,1 0 0,-1 1 0,1-1 0,0 1 0,1 0 0,-1 0 0,1 0 0,0 0 0,1 1 0,0-1 0,-1 1 0,2 0 0,-1 1 0,11-8 0,-10 8 0,7-5 0,0 1 0,1 0 0,0 1 0,1 0 0,16-4 0,-28 10 0,1 0 0,-1 0 0,1 0 0,0 1 0,-1 0 0,1 0 0,-1 0 0,1 0 0,0 0 0,-1 1 0,1 0 0,-1-1 0,1 1 0,-1 1 0,1-1 0,-1 0 0,0 1 0,0 0 0,0-1 0,1 1 0,-2 1 0,1-1 0,0 0 0,0 1 0,-1-1 0,1 1 0,-1 0 0,2 3 0,6 9 0,-1 0 0,-1 1 0,0 1 0,-1-1 0,-1 1 0,5 22 0,18 110 0,-25-125 0,30 264 0,-25-245 0,-9-44 0,0 1 0,0 0 0,0 0 0,0 0 0,1 0 0,-1-1 0,0 1 0,0 0 0,0 0 0,0 0 0,0 0 0,1-1 0,-1 1 0,0 0 0,0 0 0,0 0 0,1 0 0,-1 0 0,0 0 0,0 0 0,0 0 0,1 0 0,-1 0 0,0 0 0,0 0 0,0 0 0,1 0 0,-1 0 0,0 0 0,0 0 0,0 0 0,1 0 0,-1 0 0,0 0 0,0 0 0,0 0 0,1 0 0,-1 0 0,0 0 0,0 0 0,0 0 0,1 1 0,-1-1 0,0 0 0,0 0 0,0 0 0,0 0 0,0 0 0,1 1 0,-1-1 0,0 0 0,0 0 0,0 0 0,0 1 0,0-1 0,0 0 0,0 0 0,0 0 0,0 1 0,0-1 0,0 0 0,0 0 0,0 1 0,5-19 0,0 0 0,-2 0 0,0 0 0,-1 0 0,-1-1 0,-2-34 0,1 2 0,0-40 0,0 31 0,9-82 0,-9 138 0,1 0 0,-1 0 0,1-1 0,0 1 0,0 0 0,1 0 0,-1 0 0,1 0 0,0 0 0,0 1 0,0-1 0,1 0 0,-1 1 0,1 0 0,3-4 0,-4 6 0,0 0 0,0 0 0,0 0 0,0 1 0,0-1 0,0 1 0,0-1 0,1 1 0,-1 0 0,0 0 0,0 0 0,0 0 0,0 0 0,0 0 0,1 1 0,-1-1 0,0 1 0,0-1 0,0 1 0,0 0 0,0 0 0,0 0 0,-1 0 0,1 0 0,0 0 0,0 1 0,-1-1 0,1 1 0,1 1 0,20 15 0,-1 2 0,31 35 0,-45-46 0,-1-1 0,0 2 0,-1-1 0,0 1 0,0 0 0,-1 0 0,0 1 0,-1 0 0,5 19 0,-8-29 0,-1 1 0,1-1 0,-1 1 0,1 0 0,-1-1 0,0 1 0,0 0 0,0-1 0,0 1 0,0 0 0,0-1 0,0 1 0,0 0 0,-1-1 0,1 1 0,-1-1 0,1 1 0,-1 0 0,1-1 0,-1 1 0,0-1 0,0 1 0,0-1 0,0 0 0,0 1 0,0-1 0,0 0 0,0 0 0,-1 0 0,1 0 0,0 0 0,-1 0 0,1 0 0,-1 0 0,1 0 0,-1-1 0,1 1 0,-1-1 0,0 1 0,1-1 0,-1 1 0,0-1 0,1 0 0,-1 0 0,0 0 0,1 0 0,-1 0 0,0 0 0,1-1 0,-3 1 0,-3-2 0,-1 1 0,1-1 0,0 0 0,0 0 0,0-1 0,0 0 0,0-1 0,1 1 0,-12-9 0,9 4 0,1-1 0,0 0 0,1 0 0,-1-1 0,2 0 0,0 0 0,0 0 0,1-1 0,-5-13 0,3 6 0,1-1 0,1 0 0,1 0 0,-3-35 0,7 51 0,0 0 0,0 1 0,0-1 0,0 0 0,1 0 0,0 1 0,-1-1 0,1 0 0,0 1 0,0-1 0,1 1 0,-1-1 0,0 1 0,1 0 0,0-1 0,-1 1 0,1 0 0,0 0 0,0 0 0,0 0 0,0 1 0,1-1 0,-1 1 0,0-1 0,1 1 0,-1 0 0,1-1 0,-1 1 0,1 1 0,0-1 0,-1 0 0,1 1 0,5-1 0,12-2 0,0 0 0,-1 2 0,36 2 0,-35 0 0,7 0 0,0 2 0,0 1 0,0 2 0,-1 0 0,0 2 0,32 13 0,-10 0 0,0 2 0,57 39 0,-87-49 0,0 1 0,19 20 0,-27-24 0,0 0 0,1-1 0,-1 0 0,2-1 0,-1 0 0,1 0 0,1-2 0,19 9 0,-28-14 0,0 1 0,-1-1 0,0 0 0,1 1 0,-1 0 0,0 0 0,1 0 0,4 4 0,-8-5 0,1-1 0,-1 0 0,0 0 0,0 1 0,0-1 0,1 0 0,-1 1 0,0-1 0,0 0 0,0 1 0,0-1 0,0 0 0,1 1 0,-1-1 0,0 1 0,0-1 0,0 0 0,0 1 0,0-1 0,0 0 0,0 1 0,0-1 0,0 0 0,-1 1 0,1-1 0,0 1 0,0-1 0,0 0 0,0 1 0,0-1 0,-1 0 0,1 1 0,-23 10 0,-4-5 0,-1-2 0,0-1 0,0-2 0,-52-2 0,30-1 0,34 1 0,0-2 0,0 0 0,0 0 0,1-2 0,0 0 0,0-1 0,-15-7 0,-47-17 0,39 20 0,-54-8 0,77 16 0,0 0 0,0 1 0,0 1 0,0 1 0,0 0 0,-26 6 0,40-7 0,-1 0 0,0 0 0,1 0 0,-1 1 0,1-1 0,-1 1 0,1-1 0,-1 1 0,1-1 0,-1 1 0,1 0 0,-1 0 0,1 0 0,0-1 0,-1 1 0,1 1 0,0-1 0,0 0 0,0 0 0,0 0 0,0 1 0,0-1 0,0 0 0,0 1 0,1-1 0,-1 1 0,1-1 0,-1 1 0,1-1 0,-1 1 0,1-1 0,0 1 0,-1 0 0,1-1 0,0 3 0,1-1 0,0 0 0,1-1 0,-1 1 0,1 0 0,-1-1 0,1 1 0,0-1 0,-1 1 0,1-1 0,1 0 0,-1 0 0,0 0 0,0 0 0,1 0 0,-1-1 0,1 1 0,5 2 0,18 7 0,1 0 0,0-2 0,1-1 0,0-2 0,1 0 0,32 2 0,177-1 0,-192-7 0,-14 2 0,-32-2 0,0 0 0,-1 0 0,1 0 0,0 0 0,0 0 0,0 0 0,0 0 0,0 0 0,0 0 0,0 0 0,0 0 0,-1 0 0,1 0 0,0 0 0,0 0 0,0 0 0,0 1 0,0-1 0,0 0 0,0 0 0,0 0 0,0 0 0,0 0 0,0 0 0,0 0 0,0 0 0,0 1 0,0-1 0,0 0 0,0 0 0,0 0 0,0 0 0,0 0 0,0 0 0,0 0 0,0 1 0,0-1 0,0 0 0,0 0 0,0 0 0,0 0 0,0 0 0,0 0 0,0 0 0,0 0 0,0 1 0,0-1 0,0 0 0,0 0 0,-55 12 0,28-7 0,-467 69 0,445-68 0,238-3 0,100-7 0,439 6 0,-721-2 0,1 0 0,-1 1 0,1 0 0,-1 1 0,13 3 0,-20-5 0,0 0 0,0 0 0,1 0 0,-1 1 0,0-1 0,0 0 0,1 0 0,-1 0 0,0 0 0,0 0 0,0 0 0,1 0 0,-1 0 0,0 1 0,0-1 0,0 0 0,0 0 0,1 0 0,-1 0 0,0 1 0,0-1 0,0 0 0,0 0 0,0 0 0,0 1 0,0-1 0,1 0 0,-1 0 0,0 0 0,0 1 0,0-1 0,0 0 0,0 0 0,0 1 0,0-1 0,0 0 0,0 0 0,0 0 0,0 1 0,0-1 0,0 0 0,0 0 0,-1 1 0,1-1 0,0 0 0,0 0 0,0 0 0,0 1 0,0-1 0,0 0 0,-1 0 0,1 0 0,0 0 0,0 1 0,-33 11 0,-47 4 0,-161 10 0,-92-19 0,154-6 0,111 0 0,-14-1 0,1 3 0,-154 27 0,232-30 0,1 1 0,0-1 0,-1 1 0,1-1 0,0 1 0,0 0 0,-1 0 0,1 0 0,0 0 0,0 0 0,0 1 0,-2 1 0,4-2 0,1 0 0,-1 0 0,1 0 0,0-1 0,-1 1 0,1 0 0,0 0 0,-1-1 0,1 1 0,0 0 0,0-1 0,0 1 0,0-1 0,0 1 0,0-1 0,0 1 0,0-1 0,0 0 0,0 0 0,0 1 0,0-1 0,0 0 0,0 0 0,0 0 0,0 0 0,0 0 0,1 0 0,75 10 0,-1-3 0,91-3 0,-27-2 0,-63 1 0,-16-2 0,102 16 0,-120-4 0,-43-13 0,1 0 0,-1 0 0,0 0 0,1 0 0,-1 0 0,1 0 0,-1 0 0,1 0 0,-1 0 0,0 0 0,1 1 0,-1-1 0,0 0 0,1 0 0,-1 0 0,0 1 0,1-1 0,-1 0 0,0 1 0,1-1 0,-1 0 0,0 1 0,0-1 0,1 0 0,-1 1 0,0-1 0,0 0 0,0 1 0,1-1 0,-1 1 0,0-1 0,0 0 0,0 1 0,0-1 0,0 1 0,0-1 0,0 0 0,0 1 0,0-1 0,0 1 0,0-1 0,0 0 0,0 1 0,0-1 0,-1 1 0,1-1 0,0 0 0,0 1 0,0-1 0,-1 1 0,1-1 0,0 0 0,0 1 0,-1-1 0,1 0 0,-25 13 0,-36 7 0,-66 11 0,22-5 0,-41 10 0,-172 54 0,317-90 0,0 0 0,0 0 0,0 0 0,0 1 0,0-1 0,1 0 0,-1 0 0,0 1 0,0-1 0,0 1 0,0-1 0,0 1 0,1-1 0,-1 1 0,0-1 0,0 1 0,1-1 0,-1 1 0,0 0 0,1 0 0,-1-1 0,1 1 0,-1 0 0,1 0 0,-1 0 0,0 1 0,26 5 0,70-2 0,107-6 0,-84-2 0,19 1 0,346 0 0,-385 7 0,-96-5 0,-1 0 0,1 0 0,-1 0 0,1 0 0,-1 0 0,1 0 0,-1 1 0,1-1 0,-1 1 0,1-1 0,-1 1 0,1-1 0,-1 1 0,1 0 0,-1-1 0,0 1 0,0 0 0,1 0 0,-1 0 0,0 0 0,2 3 0,-4-3 0,0 0 0,0 1 0,0-1 0,0 0 0,0 0 0,-1 1 0,1-1 0,0 0 0,-1 0 0,1-1 0,-1 1 0,1 0 0,-1 0 0,1-1 0,-1 1 0,1-1 0,-1 1 0,0-1 0,-2 1 0,-55 13 0,-2-1 0,1-4 0,-118 3 0,116-8 0,-1104 15 0,1521-21 0,72 2 0,-412 0 0,-6-1 0,1 1 0,0 1 0,-1 0 0,1 0 0,-1 0 0,0 1 0,0 1 0,13 4 0,-22-7 0,1 0 0,-1 1 0,1-1 0,-1 0 0,1 1 0,-1-1 0,0 1 0,1-1 0,-1 0 0,1 1 0,-1-1 0,0 1 0,1-1 0,-1 1 0,0-1 0,1 1 0,-1-1 0,0 1 0,0-1 0,0 1 0,0 0 0,1-1 0,-1 1 0,0-1 0,0 1 0,0-1 0,0 1 0,0 0 0,0-1 0,-1 1 0,1-1 0,0 1 0,0-1 0,0 1 0,0 0 0,-1-1 0,1 1 0,0-1 0,0 1 0,-1 0 0,-18 18 0,18-17 0,-41 30 0,-48 29 0,-25 18 0,113-77 0,0-1 0,0 0 0,1 1 0,-1-1 0,1 1 0,-1 0 0,1-1 0,-1 1 0,1 0 0,0 0 0,0 0 0,0 0 0,-1 3 0,2-4 0,0-1 0,0 1 0,0 0 0,0 0 0,0-1 0,0 1 0,0 0 0,0-1 0,1 1 0,-1 0 0,0-1 0,0 1 0,1 0 0,-1-1 0,0 1 0,1-1 0,-1 1 0,1 0 0,-1-1 0,1 1 0,-1-1 0,1 1 0,-1-1 0,1 0 0,0 1 0,0 0 0,6 2 0,0-1 0,0 1 0,0-1 0,0-1 0,0 1 0,14 0 0,523 7 0,-378-12 0,-72 1 0,-37-1 0,0 3 0,61 8 0,-68 5 0,-50-13 0,1 0 0,-1 0 0,1 0 0,-1 1 0,1-1 0,0 0 0,-1 0 0,1 0 0,-1 1 0,1-1 0,-1 0 0,1 0 0,-1 1 0,1-1 0,-1 0 0,0 1 0,1-1 0,-1 1 0,1-1 0,-1 0 0,0 1 0,1-1 0,-1 1 0,0-1 0,0 1 0,1-1 0,-1 1 0,0-1 0,0 1 0,0 0 0,0-1 0,1 1 0,-1-1 0,0 1 0,0-1 0,0 1 0,0 0 0,0-1 0,-1 1 0,1-1 0,0 1 0,0-1 0,0 1 0,0-1 0,-1 1 0,1-1 0,0 1 0,0-1 0,-1 1 0,1-1 0,0 1 0,-1-1 0,1 1 0,-1 0 0,-35 17 0,-26 0 0,-1-3 0,0-3 0,-113 8 0,133-16 0,-716 29 0,723-34 0,62-4 0,867-48 0,-853 54 0,-40-1 0,0 0 0,0 0 0,0 0 0,0 0 0,0 0 0,0 0 0,0 0 0,0 0 0,0 0 0,0 0 0,0 0 0,0 0 0,0 0 0,0 0 0,0 0 0,-1 0 0,1 0 0,0 1 0,0-1 0,0 0 0,0 0 0,0 0 0,0 0 0,0 0 0,0 0 0,0 0 0,0 0 0,0 0 0,0 0 0,0 0 0,0 0 0,0 1 0,0-1 0,0 0 0,0 0 0,0 0 0,0 0 0,0 0 0,0 0 0,-25 5 0,-532 51 0,-8-39 0,394-14 0,429-4 0,485 62 0,-660-49 0,36 5 0,123 35 0,-232-49 0,0 0 0,0 0 0,0 1 0,-1 1 0,10 5 0,-18-10 0,0 1 0,0-1 0,-1 0 0,1 1 0,0-1 0,-1 1 0,1-1 0,-1 1 0,1-1 0,-1 1 0,1 0 0,-1-1 0,1 1 0,-1 0 0,1-1 0,-1 1 0,0 0 0,1-1 0,-1 1 0,0 0 0,0 0 0,0 0 0,1-1 0,-1 1 0,0 0 0,0 0 0,0-1 0,0 1 0,0 0 0,-1 0 0,1 0 0,0-1 0,0 1 0,0 0 0,-1 0 0,1-1 0,0 1 0,-1 0 0,1-1 0,-1 1 0,1 0 0,0-1 0,-1 1 0,0 0 0,1-1 0,-1 1 0,0 0 0,-8 6 0,1 0 0,-1-1 0,-1 0 0,1 0 0,-1-1 0,0 0 0,-12 4 0,-90 26 0,92-29 0,-367 78 0,-4-33 0,230-32 0,145-15 0,34-2 0,59 0 0,1780-6-1529,-454-1-459,1588 5 325,-4662 0 1495,1034 0 300,460 0-114,-1314-5-1243,14-32-1405,1201 20 2224,263 16 482,1 0 0,-1-1-1,0 0 1,1-1-1,-19-7 1,30 10-71,1 0-1,0-1 1,-1 1-1,1 0 1,0 0 0,0 0-1,-1-1 1,1 1 0,0 0-1,0 0 1,0-1-1,-1 1 1,1 0 0,0 0-1,0-1 1,0 1 0,0 0-1,0 0 1,0-1-1,0 1 1,-1 0 0,1-1-1,0 1 1,0 0 0,0-1-1,0 1 1,0 0-1,0-1 1,0 1 0,0 0-1,1 0 1,-1-1 0,0 1-1,0 0 1,0-1-1,0 1 1,0 0 0,0 0-1,1-1 1,-1 1-1,0 0 1,0 0 0,0-1-1,1 1 1,-1 0 0,0 0-1,0 0 1,1-1-1,-1 1 1,0 0 0,0 0-1,1 0 1,-1 0 0,0 0-1,1-1 1,-1 1-1,47-17 205,361-51 1467,-376 64-1597,1588-182 2417,-2 94-496,-1777 94-1855,-3494 8-3415,2402-12 2533,642 2 653,1127 0 84,219 0-163,235 0-657,3931 0-1874,-4283-2 2567,-175-6-318,-160-10 334,-256 15 111,0-1 0,0-2 0,32-10 0,-33 0 21,-28 16-18,0-1 1,1 1 0,-1-1 0,0 1 0,0 0-1,1-1 1,-1 1 0,0-1 0,0 1-1,0-1 1,0 1 0,0-1 0,1 1 0,-1 0-1,0-1 1,0 1 0,0-1 0,0 1-1,0-1 1,-1 1 0,1-1 0,0 1-1,0-1 1,0 1 0,0-1 0,0 1 0,-1 0-1,1-1 1,0 1 0,0-1 0,-1 1-1,1 0 1,0-1 0,-1 1 0,1 0-1,0-1 1,-1 1 0,-8-5 98,0 0 1,0 1-1,0 0 1,0 0-1,-1 1 0,1 1 1,-19-3-1,-78-14 665,-120-6 0,-113 12 274,223 10-715,-308-7 350,-461-19 1834,11-55-1002,860 82-1508,-26-3 0,-1-2 0,1-1 0,-62-23 0,101 31-1,-1 0 0,1-1 0,0 1 0,0-1-1,-1 0 1,1 1 0,0-1 0,0 0 0,0 0 0,0 0 0,0 1 0,0-1-1,0 0 1,0-1 0,0 1 0,0 0 0,-1-2 0,2 3 0,1-1 0,-1 1 0,0-1 1,0 1-1,0-1 0,0 0 1,1 1-1,-1-1 0,0 1 0,1-1 1,-1 1-1,0-1 0,1 1 0,-1-1 1,0 1-1,1-1 0,-1 1 1,1 0-1,-1-1 0,1 1 0,-1 0 1,1-1-1,-1 1 0,1 0 0,-1 0 1,1-1-1,0 1 0,63-16 206,482-48 1126,28 40-1487,-529 23 140,2069-16-1610,-2009 17 1626,-93 1 0,-21-1 0,-157 2 0,-119-2 0,-143 1-164,-170-1-655,-177 0-164,-174 0 0,-138 0 0,-2946-44-2949,3515 21 2949,284 1 36,233 22 932,0 0 0,0 0-1,0 0 1,0 0 0,0 0-1,0 0 1,1 0 0,-1 0 0,0-1-1,0 1 1,0 0 0,0 0-1,0-1 1,0 1 0,0-1-1,0 1 1,1-1 0,-1 1 0,0-1-1,0 0 1,1 1 0,-1-1-1,0 0 1,1 1 0,-1-2-1,33-7-259,184-4 148,179 4 234,155 5 321,157 2-193,155 2 278,999 3-199,1759-4-2214,-3009-7 1067,-106-8 781,-107-6 791,76-30 894,-455 48-1476,59-14 515,-72 16-558,0 0 0,-1 0-1,1-1 1,-1 0 0,1 0 0,-1 0-1,0-1 1,-1 1 0,8-8-1,-10 9-38,-1 0 0,1-1 0,-1 1 0,1-1 0,-1 1 0,0-1 0,0 1 0,0-1 0,0 0 0,-1 0-1,1 1 1,-1-1 0,0 0 0,1 0 0,-1 0 0,0 0 0,-1 0 0,1 1 0,0-1 0,-1 0 0,-1-3 0,-2-7 187,0 0 1,-1 1 0,-8-14 0,7 13-14,-39-66 1106,-14-30 683,55 98-1726,-1 0-1,1 0 1,1-1 0,0 1-1,1-1 1,0 0 0,-1-24-1,4 31-269,0-1-1,0 0 0,0 0 1,0 1-1,1-1 1,0 1-1,0-1 0,0 1 1,1 0-1,0 0 0,0 0 1,0 0-1,1 0 1,-1 1-1,1-1 0,0 1 1,1 0-1,-1 0 1,1 1-1,-1-1 0,1 1 1,0 0-1,9-3 0,9-5-55,1 2 0,0 0 0,1 2-1,30-5 1,75-11 14,226-11 0,139 28 0,-371 6 0,859 6 0,-1186-6 0,-932-48-164,-16-102-1503,998 124 1667,-154-48 0,297 71 0,0 1 0,1-2 0,-1 1 0,1-2 0,0 1 0,-15-11 0,24 15 0,0 0 0,-1 0 0,1-1 0,0 1 0,-1 0 0,1 0 0,0-1 0,0 1 0,0 0 0,-1-1 0,1 1 0,0 0 0,0-1 0,0 1 0,0 0 0,0-1 0,-1 1 0,1 0 0,0-1 0,0 1 0,0 0 0,0-1 0,0 1 0,0-1 0,0 1 0,0 0 0,1-1 0,-1 1 0,0 0 0,0-1 0,0 1 0,0 0 0,0-1 0,0 1 0,1 0 0,-1-1 0,0 1 0,1-1 0,22-7 0,19 4 0,-1 2 0,1 2 0,62 9 0,-30-4 0,1557 126 185,-1547-125-337,342 32-96,-394-33 248,63 16 0,-71-9 0,-23-11 0,-1-1 0,0 0 0,0 1 0,0-1 0,1 0 0,-1 1 0,0-1 0,0 0 0,0 1 0,0-1 0,0 0 0,0 1 0,0-1 0,0 0 0,0 1 0,0-1 0,0 0 0,0 1 0,0-1 0,0 1 0,0-1 0,0 0 0,0 1 0,-1-1 0,1 0 0,0 1 0,0-1 0,0 0 0,-1 0 0,1 1 0,0-1 0,0 0 0,-1 0 0,1 1 0,0-1 0,0 0 0,-1 0 0,1 1 0,0-1 0,-1 0 0,1 0 0,0 0 0,-1 0 0,-13 6 0,0-1 0,0 0 0,-1-1 0,0 0 0,-16 0 0,-189 26 0,-96-5 0,-107-6-164,-120-6-655,-2525-4-2740,3038-10 3559,46 1 0,65-1 0,1808 0 2602,-1830 0-2236,-42-1-167,1 1 1,0 1-1,-1 0 1,1 1-1,-1 1 0,1 1 1,31 10-1,-48-13-179,0 1 0,1-1 0,-1 1 0,0-1 0,0 1 0,0 0 0,0 0 0,-1-1 1,1 1-1,0 0 0,0 0 0,0 0 0,-1 0 0,1 0 0,0 0 0,-1 0 0,1 0 0,-1 0 0,1 1 0,-1-1 0,0 0 0,1 0 0,-1 0 0,0 1 0,0-1 0,0 0 0,0 0 0,0 0 0,0 1 0,0-1 0,0 0 0,0 0 0,-1 0 0,1 1 0,0-1 0,-1 0 1,1 0-1,-1 0 0,-1 2 0,-3 5-3,-1 0 1,0-1 0,-1 0-1,0 0 1,0 0 0,0-1 0,-1 0-1,-13 8 1,-58 32-18,-2-4 0,-165 62 0,-2-18-176,-334 69 1,-292 8-74,191-59-570,-3028 225-5057,3623-327 5335,82-2 520,10 0 73,40-2 328,2182-18 2006,-1812 21-1725,-359-1 47,-51 0-465,-7 0-6,-64 2 542,-412 17 977,-813 15-1694,1263-34 106,17 1-125,0-1 1,-1 0 0,1 0 0,0-2 0,0 1 0,0-1 0,0-1 0,0 0 0,-17-8 0,26 9-40,0 0 0,1 0 0,-1 0 0,1 0 0,-1-1 0,1 1 0,0-1 0,0 0 0,0 0 0,1 0-1,-1 0 1,0 0 0,1 0 0,0 0 0,0 0 0,0 0 0,0-1 0,1 1 0,-1 0 0,1-1 0,0 1 0,-1 0 0,2-1 0,-1 1 0,0 0 0,2-6 0,1-10 187,2-1 1,0 1 0,11-26-1,-6 18-25,-4 11-160,-3 6-5,1 0 0,-1 0 0,-1 0 0,0 0 0,1-17 0,-3 25-1,0-1 0,0 0 0,-1 0 0,1 0 0,-1 1 0,0-1 0,1 0 0,-2 0 0,1 1 0,0-1 0,0 1 0,-1-1 0,1 1 0,-1 0 0,0 0 0,1-1 0,-1 1-1,0 0 1,-1 0 0,1 1 0,0-1 0,0 0 0,-1 1 0,1-1 0,-4 0 0,-20-8 0,1 1 0,-1 1 0,-1 2 0,0 1 0,0 0 0,-48 0 0,-62-11 0,121 13 0,1-1 0,-1-1 0,1 0 0,0-1 0,0 0 0,-20-13 0,28 15 0,-8-5 0,1 0 0,0-2 0,0 1 0,1-1 0,-13-14 0,23 22 0,1-1 0,-1 1 0,1-1 0,0 0 0,-1 0 0,2 0 0,-1 0 0,0 0 0,1 0 0,0 0 0,0 0 0,0-1 0,0 1 0,1 0 0,0-1 0,0 1 0,0 0 0,0-1 0,1 1 0,-1 0 0,1-1 0,0 1 0,1 0 0,2-8 0,7-9 0,0 0 0,2 0 0,0 1 0,32-35 0,-25 31 0,28-43 0,-42 56 0,0 1 0,-1-1 0,0 0 0,-1 0 0,0-1 0,-1 1 0,3-24 0,-1-52 0,-10-124 0,1 102 0,-7 316 0,0-39 0,10-161 0,1 0 0,0 0 0,1 1 0,-1-1 0,2-1 0,-1 1 0,3 9 0,-2-13 0,-1 0 0,1 1 0,0-1 0,0 0 0,0 0 0,1 0 0,-1-1 0,1 1 0,-1-1 0,1 1 0,0-1 0,0 0 0,0 0 0,0 0 0,1 0 0,6 2 0,8 3 0,1-1 0,0-1 0,1 0 0,33 2 0,94 1 0,-107-7 0,851 3-90,-164-6-803,-37 25-90,542 65-568,9 32 5,543 45-1255,-1346-137 1818,179-5 165,-10-31 4384,-567 6-2669,-51 0 137,-75 0-16,-376 1 948,45 1-1311,-160-7-1310,-141-15-328,535 16 743,-1517-59-1838,27-34-519,1337 69 1614,188 9 143,148 21 836,-1 0 0,1 1 0,0-1 0,-1 0 0,1 0 0,0 0 0,-1 0 0,1 0 0,0 0 1,-1 0-1,1 0 0,-1 0 0,1 0 0,0 0 0,-1-1 0,1 1 0,0 0 0,-1 0 0,1 0 0,0 0 0,-1-1 1,1 1-1,0 0 0,0 0 0,-1 0 0,1-1 0,0 1 0,-1 0 0,1-1 0,0 1 0,0 0 0,0 0 0,-1-1 0,1 1 1,0 0-1,0-1 0,0 1 0,0 0 0,0-1 0,0 1 0,0-1 0,25-5 85,295-3 1335,-221 9-1201,1879 4 2686,-716 0-757,-1672-4-1311,-13-3-997,-169-16-655,-145-23-164,-2116-229-2949,2462 221 2972,157 14 234,225 35 728,0 0-1,0-1 0,0 0 1,0-1-1,0 0 1,1 0-1,-9-5 0,17 8 9,0 0 0,0-1 0,1 1 0,-1-1 0,0 1 0,0-1 0,1 1-1,-1-1 1,0 1 0,1 0 0,-1-1 0,1 1 0,-1 0 0,0-1 0,1 1 0,-1 0-1,1 0 1,-1-1 0,1 1 0,-1 0 0,1 0 0,-1 0 0,1 0 0,-1 0 0,1-1 0,-1 1-1,1 0 1,-1 0 0,1 0 0,-1 0 0,1 1 0,0-1 0,55-6 495,787 1 729,-535 9-1056,1273 5 4969,-1776-10-4959,-470-8-120,515 3-57,-468-23 159,24-47-41,581 74-129,1 0 0,0-1 0,0-1 0,0 0 0,0 0 0,-13-8 0,25 12 0,0 0 0,0 0 0,-1-1 0,1 1 0,0 0 0,0 0 0,-1-1 0,1 1 0,0 0 0,0 0 0,0-1 0,0 1 0,-1 0 0,1 0 0,0-1 0,0 1 0,0 0 0,0-1 0,0 1 0,0 0 0,0-1 0,0 1 0,0 0 0,0-1 0,0 1 0,0 0 0,0 0 0,0-1 0,0 1 0,0 0 0,0-1 0,0 1 0,0 0 0,0-1 0,1 1 0,-1 0 0,0 0 0,0-1 0,0 1 0,1 0 0,-1 0 0,0-1 0,0 1 0,0 0 0,1 0 0,-1 0 0,0-1 0,1 1 0,-1 0 0,0 0 0,0 0 0,1 0 0,-1 0 0,0 0 0,1-1 0,46-11 0,214-6 0,257 6-164,281 5-655,191 4-164,2711 6-2949,-3040-1 1966,-897-1 103,-128-1 1621,-3664 0 5639,5159-2-1976,1274 5-3343,-2393-3-84,419 16 668,-405-14-618,0 2 0,41 10 0,-65-13-44,0-1 0,0 1 0,0 0 0,1 0 0,-1 0 0,0 0 0,0 0 0,0 0 0,-1 1 0,1-1 0,0 1 0,0-1 0,-1 1 0,3 2 0,-4-3 0,0-1 0,1 1 0,-1 0 0,0 0 0,0 0 0,0-1 0,0 1 0,0 0 0,0 0 0,0 0 0,0-1 0,0 1 0,0 0 0,0 0 0,0 0 0,-1-1 0,1 1 0,0 0 0,-1 0 0,1-1 0,0 1 0,-1 0 0,1-1 0,-1 1 0,1 0 0,-2 0 0,-5 5 0,1-1 0,-1 0 0,0 0 0,-1-1 0,1 1 0,-14 4 0,-70 23 0,-1-4 0,-120 21 0,-509 74 163,613-105 559,94-12-446,28-2-122,61 1-122,95-5 0,-42-2-30,279 1-166,137-2-655,133 0-189,1809 5-2736,-2174 4 3577,-171 4 166,-133-8 1,-10 1 0,-31 2 0,-353 9 0,282-13 0,-389 4-164,-172-2-575,129-2 578,-3446-3 1707,4193 2-112,538-2-1831,908 5-323,-1412 8 884,-220-9 41,0 1-1,0 1 1,37 11 0,-60-15-172,0 1-1,-1-1 1,1 1 0,0 0 0,-1 0 0,1-1-1,-1 1 1,1 0 0,-1 0 0,0 1-1,1-1 1,-1 0 0,0 0 0,2 3-1,-3-4-16,0 1 0,0 0 0,0-1 0,0 1 0,0 0 0,0-1-1,0 1 1,0 0 0,0-1 0,0 1 0,-1 0 0,1-1 0,0 1-1,0 0 1,-1-1 0,1 1 0,0-1 0,-1 1 0,1-1 0,0 1-1,-1-1 1,1 1 0,-1-1 0,1 1 0,-1-1 0,1 1 0,-1-1-1,1 0 1,-1 1 0,-1 0 0,-13 6 139,0 0 0,-1 0 0,0-2 0,-1 0 0,-20 4 0,-101 20 173,-156 12 0,-155-10-1093,416-29 697,-1054 31 416,1455-25 145,43 7-657,1637 135-2353,-1734-110 2517,-118-4 164,-185-34-65,0 1 1,0-1 0,0 2-1,-1 0 1,12 6-1,-22-10-93,1 0 0,-1 0 0,0 0 0,1 1 0,-1-1 0,0 0 0,0 0 0,0 1 0,1-1 0,-1 0 0,0 0 0,0 1 0,0-1 0,0 0 0,1 1 0,-1-1 0,0 0 0,0 1 0,0-1 0,0 0 0,0 1 0,0-1 0,0 0 0,0 1 0,0-1 1,0 0-1,0 1 0,0-1 0,0 0 0,0 1 0,0-1 0,-1 0 0,1 1 0,0-1 0,0 0 0,0 1 0,0-1 0,-1 0 0,1 0 0,0 1 0,0-1 0,-1 0 0,1 0 0,0 1 0,0-1 0,-1 0 0,1 0 0,0 0 0,-1 0 0,1 1 0,-1-1 0,-45 17 188,-357 47-141,355-58-49,-1704 189 1307,1670-187-1366,-258 33-117,316-37 172,1 1 0,-33 11 0,37-3 0,19-13 0,0 0 0,0 1 0,0-1 0,0 1 0,0-1 0,0 1 0,0-1 0,0 0 0,0 1 0,0-1 0,0 1 0,0-1 0,0 0 0,0 1 0,1-1 0,-1 1 0,0-1 0,0 0 0,0 1 0,1-1 0,-1 1 0,0-1 0,0 0 0,1 1 0,-1-1 0,0 0 0,1 0 0,-1 1 0,0-1 0,1 0 0,-1 0 0,0 1 0,1-1 0,0 0 0,10 5 0,0 0 0,1-1 0,0 0 0,0-1 0,16 2 0,136 19 16,328 5 1,-372-26 38,287 7 399,1051 45-1986,-1322-42 1532,-136-13 0,0 0 0,1-1 0,-1 1 0,0 0 0,0 0 0,1 0 0,-1 0 0,0 0 0,1 0 0,-1 0 0,0 0 0,1 0 0,-1 0 0,0 0 0,1 0 0,-1 0 0,0 0 0,1 1 0,-1-1 0,0 0 0,0 0 0,1 0 0,-1 0 0,0 0 0,1 1 0,-1-1 0,0 0 0,0 0 0,0 0 0,1 1 0,-1-1 0,0 0 0,0 0 0,0 1 0,1-1 0,-1 0 0,0 1 0,0-1 0,0 0 0,0 1 0,0-1 0,0 0 0,0 0 0,0 1 0,0-1 0,0 0 0,0 1 0,-25 8 0,-64 3 0,-157 2 0,162-11 0,-303 7-164,-1551 1-59,1860-12 816,145 0-457,836 4-779,5 35 0,-692-14 806,-202-22-43,0 0-1,0 1 0,-1 1 1,18 7-1,-30-11-107,-1 0-1,1 0 1,-1 1 0,1-1-1,-1 0 1,1 0 0,-1 1-1,1-1 1,-1 0 0,0 0-1,1 1 1,-1-1 0,1 0-1,-1 1 1,0-1 0,1 1 0,-1-1-1,0 1 1,1-1 0,-1 0-1,0 1 1,0-1 0,0 1-1,1-1 1,-1 1 0,0-1-1,0 1 1,0-1 0,0 1 0,0-1-1,0 1 1,0 0 0,0-1-1,0 1 1,0-1 0,0 1-1,0-1 1,0 1 0,0-1-1,-1 1 1,-2 2 44,0-1 0,0 0 0,0 1 0,0-1 0,0-1 0,0 1 0,-1 0 0,1-1 0,-1 0 0,-6 2 1,-173 35 321,-148 8-324,-1304 73-2241,1458-110 1934,26 1 826,148-9-437,15 0-39,57 1 14,260-2-66,230 0-209,174 10-656,1941 197-2283,-2375-158 2735,-274-44 383,1 1 0,-1 0 0,0 2 0,30 14 0,-53-21 5,0 0 1,-1 0-1,1 0 1,0 0-1,-1 0 1,1 1-1,-1-1 1,1 0-1,-1 1 1,0-1-1,0 1 1,1-1-1,-1 1 0,0 0 1,0 0-1,0 1 1,-1-1-1,0-1-1,1 0 1,-2 0-1,1 0 1,0 0 0,0 0-1,0 1 1,0-1 0,-1 0-1,1 0 1,0 0-1,-1 0 1,1 0 0,-1 0-1,0 0 1,1 0 0,-1 0-1,0 0 1,1 0-1,-1 0 1,0-1 0,0 1-1,-1 1 1,-11 6 87,1-1 0,-1-1-1,0 0 1,0-1 0,0 0 0,-1-1 0,-15 3 0,-96 17-48,-2-6 0,-143 3 0,-706 9-1039,-7-36 1400,849 4-2582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29490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Τίτλος και υπότι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Κείμενο τίτλου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–Γιάννης Μηλοσπόρος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«Πληκτρολογήστε παράθεση εδώ.»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76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Κείμενο τίτλου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Κείμενο τίτλου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- 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Κείμενο τίτλου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Κείμενο τίτλου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customXml" Target="../ink/ink2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customXml" Target="../ink/ink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10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customXml" Target="../ink/ink5.xml"/><Relationship Id="rId21" Type="http://schemas.openxmlformats.org/officeDocument/2006/relationships/customXml" Target="../ink/ink14.xml"/><Relationship Id="rId7" Type="http://schemas.openxmlformats.org/officeDocument/2006/relationships/customXml" Target="../ink/ink7.xml"/><Relationship Id="rId12" Type="http://schemas.openxmlformats.org/officeDocument/2006/relationships/image" Target="../media/image12.png"/><Relationship Id="rId17" Type="http://schemas.openxmlformats.org/officeDocument/2006/relationships/customXml" Target="../ink/ink12.xml"/><Relationship Id="rId25" Type="http://schemas.openxmlformats.org/officeDocument/2006/relationships/customXml" Target="../ink/ink16.xml"/><Relationship Id="rId2" Type="http://schemas.openxmlformats.org/officeDocument/2006/relationships/image" Target="../media/image7.jp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customXml" Target="../ink/ink9.xml"/><Relationship Id="rId24" Type="http://schemas.openxmlformats.org/officeDocument/2006/relationships/image" Target="../media/image18.png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openxmlformats.org/officeDocument/2006/relationships/customXml" Target="../ink/ink13.xml"/><Relationship Id="rId4" Type="http://schemas.openxmlformats.org/officeDocument/2006/relationships/image" Target="../media/image8.png"/><Relationship Id="rId9" Type="http://schemas.openxmlformats.org/officeDocument/2006/relationships/customXml" Target="../ink/ink8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24520F4-8E9B-57AC-31F2-8790A7FAF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3F08695E-57C5-4A3D-A1DC-526A51AC7703}"/>
                  </a:ext>
                </a:extLst>
              </p14:cNvPr>
              <p14:cNvContentPartPr/>
              <p14:nvPr/>
            </p14:nvContentPartPr>
            <p14:xfrm>
              <a:off x="3520930" y="9988782"/>
              <a:ext cx="360" cy="11520"/>
            </p14:xfrm>
          </p:contentPart>
        </mc:Choice>
        <mc:Fallback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3F08695E-57C5-4A3D-A1DC-526A51AC77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8290" y="9926142"/>
                <a:ext cx="1260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Γραφή 5">
                <a:extLst>
                  <a:ext uri="{FF2B5EF4-FFF2-40B4-BE49-F238E27FC236}">
                    <a16:creationId xmlns:a16="http://schemas.microsoft.com/office/drawing/2014/main" id="{A5797E8F-4DE1-E396-904D-E11CCD129385}"/>
                  </a:ext>
                </a:extLst>
              </p14:cNvPr>
              <p14:cNvContentPartPr/>
              <p14:nvPr/>
            </p14:nvContentPartPr>
            <p14:xfrm>
              <a:off x="3422290" y="9732102"/>
              <a:ext cx="4438080" cy="405720"/>
            </p14:xfrm>
          </p:contentPart>
        </mc:Choice>
        <mc:Fallback>
          <p:pic>
            <p:nvPicPr>
              <p:cNvPr id="6" name="Γραφή 5">
                <a:extLst>
                  <a:ext uri="{FF2B5EF4-FFF2-40B4-BE49-F238E27FC236}">
                    <a16:creationId xmlns:a16="http://schemas.microsoft.com/office/drawing/2014/main" id="{A5797E8F-4DE1-E396-904D-E11CCD1293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9650" y="9669462"/>
                <a:ext cx="456372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Γραφή 6">
                <a:extLst>
                  <a:ext uri="{FF2B5EF4-FFF2-40B4-BE49-F238E27FC236}">
                    <a16:creationId xmlns:a16="http://schemas.microsoft.com/office/drawing/2014/main" id="{A00D9809-1773-2215-1CB7-92B163348FA8}"/>
                  </a:ext>
                </a:extLst>
              </p14:cNvPr>
              <p14:cNvContentPartPr/>
              <p14:nvPr/>
            </p14:nvContentPartPr>
            <p14:xfrm>
              <a:off x="3866415" y="9953400"/>
              <a:ext cx="3421440" cy="239760"/>
            </p14:xfrm>
          </p:contentPart>
        </mc:Choice>
        <mc:Fallback>
          <p:pic>
            <p:nvPicPr>
              <p:cNvPr id="7" name="Γραφή 6">
                <a:extLst>
                  <a:ext uri="{FF2B5EF4-FFF2-40B4-BE49-F238E27FC236}">
                    <a16:creationId xmlns:a16="http://schemas.microsoft.com/office/drawing/2014/main" id="{A00D9809-1773-2215-1CB7-92B163348F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03415" y="9890400"/>
                <a:ext cx="354708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Γραφή 7">
                <a:extLst>
                  <a:ext uri="{FF2B5EF4-FFF2-40B4-BE49-F238E27FC236}">
                    <a16:creationId xmlns:a16="http://schemas.microsoft.com/office/drawing/2014/main" id="{3D6B9144-651A-197B-3514-C63D2A688955}"/>
                  </a:ext>
                </a:extLst>
              </p14:cNvPr>
              <p14:cNvContentPartPr/>
              <p14:nvPr/>
            </p14:nvContentPartPr>
            <p14:xfrm>
              <a:off x="7372500" y="9680940"/>
              <a:ext cx="393120" cy="96120"/>
            </p14:xfrm>
          </p:contentPart>
        </mc:Choice>
        <mc:Fallback>
          <p:pic>
            <p:nvPicPr>
              <p:cNvPr id="8" name="Γραφή 7">
                <a:extLst>
                  <a:ext uri="{FF2B5EF4-FFF2-40B4-BE49-F238E27FC236}">
                    <a16:creationId xmlns:a16="http://schemas.microsoft.com/office/drawing/2014/main" id="{3D6B9144-651A-197B-3514-C63D2A6889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09500" y="9617940"/>
                <a:ext cx="518760" cy="2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40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0AE2B0-E66D-8268-F4E8-4EF014A6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806A5C-44C6-CD67-CBBF-57CEFB39C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3736288B-1FDC-BFDA-C838-B411BE0F4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055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48B3B9-E74B-8EAC-9053-D1DB861D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3F94E9D-D0DA-01FE-D241-6E5430A70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" name="Εικόνα 6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979E1CC-6CCB-D1E3-4BD8-539E5D491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75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6E4C93-1122-34B4-9294-1D7EA34C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0E62215-4CB2-1175-8E15-8454EA550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561FF30-78F5-BE7F-EA15-3B87010C0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60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5A3F56-F1A9-8231-71BE-D1963E82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69DC9F4-0DA6-16C0-A90B-F615996FA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33FFAD0-D2D7-0441-F1F9-F6E87A133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303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78BBD4-8843-83E1-1100-B548F182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024A143-5043-C7EE-DD88-17192EC27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53CCBB1-0443-DAA7-02EF-8E836763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112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synedrio_10.05.2022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synedrio_10.05.2022_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synedrio_10.05.2022_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5" name="synedrio_10.05.2022_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62AAF3D-6BF6-D2C7-C075-608FC321F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Γραφή 1">
                <a:extLst>
                  <a:ext uri="{FF2B5EF4-FFF2-40B4-BE49-F238E27FC236}">
                    <a16:creationId xmlns:a16="http://schemas.microsoft.com/office/drawing/2014/main" id="{20019F7E-57C2-12EF-01F1-DB4164E7CCA9}"/>
                  </a:ext>
                </a:extLst>
              </p14:cNvPr>
              <p14:cNvContentPartPr/>
              <p14:nvPr/>
            </p14:nvContentPartPr>
            <p14:xfrm>
              <a:off x="15906870" y="4629480"/>
              <a:ext cx="1156320" cy="1428120"/>
            </p14:xfrm>
          </p:contentPart>
        </mc:Choice>
        <mc:Fallback>
          <p:pic>
            <p:nvPicPr>
              <p:cNvPr id="2" name="Γραφή 1">
                <a:extLst>
                  <a:ext uri="{FF2B5EF4-FFF2-40B4-BE49-F238E27FC236}">
                    <a16:creationId xmlns:a16="http://schemas.microsoft.com/office/drawing/2014/main" id="{20019F7E-57C2-12EF-01F1-DB4164E7CCA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43870" y="4566480"/>
                <a:ext cx="1281960" cy="155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Γραφή 3">
                <a:extLst>
                  <a:ext uri="{FF2B5EF4-FFF2-40B4-BE49-F238E27FC236}">
                    <a16:creationId xmlns:a16="http://schemas.microsoft.com/office/drawing/2014/main" id="{15ABE969-DB26-4FA1-F5E1-3637CF01CC1F}"/>
                  </a:ext>
                </a:extLst>
              </p14:cNvPr>
              <p14:cNvContentPartPr/>
              <p14:nvPr/>
            </p14:nvContentPartPr>
            <p14:xfrm>
              <a:off x="12759750" y="3850440"/>
              <a:ext cx="6781320" cy="1828440"/>
            </p14:xfrm>
          </p:contentPart>
        </mc:Choice>
        <mc:Fallback>
          <p:pic>
            <p:nvPicPr>
              <p:cNvPr id="4" name="Γραφή 3">
                <a:extLst>
                  <a:ext uri="{FF2B5EF4-FFF2-40B4-BE49-F238E27FC236}">
                    <a16:creationId xmlns:a16="http://schemas.microsoft.com/office/drawing/2014/main" id="{15ABE969-DB26-4FA1-F5E1-3637CF01CC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97110" y="3787800"/>
                <a:ext cx="6906960" cy="19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Γραφή 4">
                <a:extLst>
                  <a:ext uri="{FF2B5EF4-FFF2-40B4-BE49-F238E27FC236}">
                    <a16:creationId xmlns:a16="http://schemas.microsoft.com/office/drawing/2014/main" id="{0B967A1A-8501-D8AF-A2D2-DFE404D6AE8F}"/>
                  </a:ext>
                </a:extLst>
              </p14:cNvPr>
              <p14:cNvContentPartPr/>
              <p14:nvPr/>
            </p14:nvContentPartPr>
            <p14:xfrm>
              <a:off x="17258670" y="5044560"/>
              <a:ext cx="2111040" cy="574560"/>
            </p14:xfrm>
          </p:contentPart>
        </mc:Choice>
        <mc:Fallback>
          <p:pic>
            <p:nvPicPr>
              <p:cNvPr id="5" name="Γραφή 4">
                <a:extLst>
                  <a:ext uri="{FF2B5EF4-FFF2-40B4-BE49-F238E27FC236}">
                    <a16:creationId xmlns:a16="http://schemas.microsoft.com/office/drawing/2014/main" id="{0B967A1A-8501-D8AF-A2D2-DFE404D6AE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95670" y="4981560"/>
                <a:ext cx="2236680" cy="7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Γραφή 10">
                <a:extLst>
                  <a:ext uri="{FF2B5EF4-FFF2-40B4-BE49-F238E27FC236}">
                    <a16:creationId xmlns:a16="http://schemas.microsoft.com/office/drawing/2014/main" id="{5550C254-D7BC-D700-156D-16B277C57CC7}"/>
                  </a:ext>
                </a:extLst>
              </p14:cNvPr>
              <p14:cNvContentPartPr/>
              <p14:nvPr/>
            </p14:nvContentPartPr>
            <p14:xfrm>
              <a:off x="14518710" y="4265520"/>
              <a:ext cx="8524800" cy="5073120"/>
            </p14:xfrm>
          </p:contentPart>
        </mc:Choice>
        <mc:Fallback>
          <p:pic>
            <p:nvPicPr>
              <p:cNvPr id="11" name="Γραφή 10">
                <a:extLst>
                  <a:ext uri="{FF2B5EF4-FFF2-40B4-BE49-F238E27FC236}">
                    <a16:creationId xmlns:a16="http://schemas.microsoft.com/office/drawing/2014/main" id="{5550C254-D7BC-D700-156D-16B277C57CC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56070" y="4202520"/>
                <a:ext cx="8650440" cy="519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6" name="Γραφή 25">
                <a:extLst>
                  <a:ext uri="{FF2B5EF4-FFF2-40B4-BE49-F238E27FC236}">
                    <a16:creationId xmlns:a16="http://schemas.microsoft.com/office/drawing/2014/main" id="{9526DC6C-08BF-9F4E-35A4-70036829891B}"/>
                  </a:ext>
                </a:extLst>
              </p14:cNvPr>
              <p14:cNvContentPartPr/>
              <p14:nvPr/>
            </p14:nvContentPartPr>
            <p14:xfrm>
              <a:off x="14221335" y="5899245"/>
              <a:ext cx="5106960" cy="1778400"/>
            </p14:xfrm>
          </p:contentPart>
        </mc:Choice>
        <mc:Fallback>
          <p:pic>
            <p:nvPicPr>
              <p:cNvPr id="26" name="Γραφή 25">
                <a:extLst>
                  <a:ext uri="{FF2B5EF4-FFF2-40B4-BE49-F238E27FC236}">
                    <a16:creationId xmlns:a16="http://schemas.microsoft.com/office/drawing/2014/main" id="{9526DC6C-08BF-9F4E-35A4-70036829891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158695" y="5836245"/>
                <a:ext cx="5232600" cy="19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8" name="Γραφή 27">
                <a:extLst>
                  <a:ext uri="{FF2B5EF4-FFF2-40B4-BE49-F238E27FC236}">
                    <a16:creationId xmlns:a16="http://schemas.microsoft.com/office/drawing/2014/main" id="{423CDF35-9A93-DD55-C728-98B2B09EB1DF}"/>
                  </a:ext>
                </a:extLst>
              </p14:cNvPr>
              <p14:cNvContentPartPr/>
              <p14:nvPr/>
            </p14:nvContentPartPr>
            <p14:xfrm>
              <a:off x="13903949" y="5686069"/>
              <a:ext cx="9113400" cy="4406400"/>
            </p14:xfrm>
          </p:contentPart>
        </mc:Choice>
        <mc:Fallback>
          <p:pic>
            <p:nvPicPr>
              <p:cNvPr id="28" name="Γραφή 27">
                <a:extLst>
                  <a:ext uri="{FF2B5EF4-FFF2-40B4-BE49-F238E27FC236}">
                    <a16:creationId xmlns:a16="http://schemas.microsoft.com/office/drawing/2014/main" id="{423CDF35-9A93-DD55-C728-98B2B09EB1D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841309" y="5623429"/>
                <a:ext cx="9239040" cy="45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3" name="Γραφή 32">
                <a:extLst>
                  <a:ext uri="{FF2B5EF4-FFF2-40B4-BE49-F238E27FC236}">
                    <a16:creationId xmlns:a16="http://schemas.microsoft.com/office/drawing/2014/main" id="{A581DF6F-1B43-8C59-0F82-EB16DA6F8899}"/>
                  </a:ext>
                </a:extLst>
              </p14:cNvPr>
              <p14:cNvContentPartPr/>
              <p14:nvPr/>
            </p14:nvContentPartPr>
            <p14:xfrm>
              <a:off x="19042000" y="9091394"/>
              <a:ext cx="1058400" cy="920880"/>
            </p14:xfrm>
          </p:contentPart>
        </mc:Choice>
        <mc:Fallback>
          <p:pic>
            <p:nvPicPr>
              <p:cNvPr id="33" name="Γραφή 32">
                <a:extLst>
                  <a:ext uri="{FF2B5EF4-FFF2-40B4-BE49-F238E27FC236}">
                    <a16:creationId xmlns:a16="http://schemas.microsoft.com/office/drawing/2014/main" id="{A581DF6F-1B43-8C59-0F82-EB16DA6F889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979000" y="9028394"/>
                <a:ext cx="1184040" cy="104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A89A42E7-92DA-7FBA-C81C-00DC77678232}"/>
              </a:ext>
            </a:extLst>
          </p:cNvPr>
          <p:cNvGrpSpPr/>
          <p:nvPr/>
        </p:nvGrpSpPr>
        <p:grpSpPr>
          <a:xfrm>
            <a:off x="14756150" y="4806960"/>
            <a:ext cx="7319880" cy="6294600"/>
            <a:chOff x="14756150" y="4806960"/>
            <a:chExt cx="7319880" cy="6294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8" name="Γραφή 7">
                  <a:extLst>
                    <a:ext uri="{FF2B5EF4-FFF2-40B4-BE49-F238E27FC236}">
                      <a16:creationId xmlns:a16="http://schemas.microsoft.com/office/drawing/2014/main" id="{357CF3FC-15CC-98B2-2836-AEBD5D0949C8}"/>
                    </a:ext>
                  </a:extLst>
                </p14:cNvPr>
                <p14:cNvContentPartPr/>
                <p14:nvPr/>
              </p14:nvContentPartPr>
              <p14:xfrm>
                <a:off x="15213510" y="4806960"/>
                <a:ext cx="2954880" cy="4866120"/>
              </p14:xfrm>
            </p:contentPart>
          </mc:Choice>
          <mc:Fallback>
            <p:pic>
              <p:nvPicPr>
                <p:cNvPr id="8" name="Γραφή 7">
                  <a:extLst>
                    <a:ext uri="{FF2B5EF4-FFF2-40B4-BE49-F238E27FC236}">
                      <a16:creationId xmlns:a16="http://schemas.microsoft.com/office/drawing/2014/main" id="{357CF3FC-15CC-98B2-2836-AEBD5D0949C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5150870" y="4744320"/>
                  <a:ext cx="3080520" cy="499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9" name="Γραφή 8">
                  <a:extLst>
                    <a:ext uri="{FF2B5EF4-FFF2-40B4-BE49-F238E27FC236}">
                      <a16:creationId xmlns:a16="http://schemas.microsoft.com/office/drawing/2014/main" id="{E5AC4538-9F28-89F7-11E9-6976D41142DB}"/>
                    </a:ext>
                  </a:extLst>
                </p14:cNvPr>
                <p14:cNvContentPartPr/>
                <p14:nvPr/>
              </p14:nvContentPartPr>
              <p14:xfrm>
                <a:off x="15430230" y="7004400"/>
                <a:ext cx="196200" cy="1890360"/>
              </p14:xfrm>
            </p:contentPart>
          </mc:Choice>
          <mc:Fallback>
            <p:pic>
              <p:nvPicPr>
                <p:cNvPr id="9" name="Γραφή 8">
                  <a:extLst>
                    <a:ext uri="{FF2B5EF4-FFF2-40B4-BE49-F238E27FC236}">
                      <a16:creationId xmlns:a16="http://schemas.microsoft.com/office/drawing/2014/main" id="{E5AC4538-9F28-89F7-11E9-6976D41142D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5367230" y="6941400"/>
                  <a:ext cx="321840" cy="20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0" name="Γραφή 9">
                  <a:extLst>
                    <a:ext uri="{FF2B5EF4-FFF2-40B4-BE49-F238E27FC236}">
                      <a16:creationId xmlns:a16="http://schemas.microsoft.com/office/drawing/2014/main" id="{50CCFEAA-F27D-8B6E-0BA8-9A0697AA1010}"/>
                    </a:ext>
                  </a:extLst>
                </p14:cNvPr>
                <p14:cNvContentPartPr/>
                <p14:nvPr/>
              </p14:nvContentPartPr>
              <p14:xfrm>
                <a:off x="15544710" y="6400680"/>
                <a:ext cx="573120" cy="2206080"/>
              </p14:xfrm>
            </p:contentPart>
          </mc:Choice>
          <mc:Fallback>
            <p:pic>
              <p:nvPicPr>
                <p:cNvPr id="10" name="Γραφή 9">
                  <a:extLst>
                    <a:ext uri="{FF2B5EF4-FFF2-40B4-BE49-F238E27FC236}">
                      <a16:creationId xmlns:a16="http://schemas.microsoft.com/office/drawing/2014/main" id="{50CCFEAA-F27D-8B6E-0BA8-9A0697AA101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481710" y="6337680"/>
                  <a:ext cx="698760" cy="23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30" name="Γραφή 29">
                  <a:extLst>
                    <a:ext uri="{FF2B5EF4-FFF2-40B4-BE49-F238E27FC236}">
                      <a16:creationId xmlns:a16="http://schemas.microsoft.com/office/drawing/2014/main" id="{32710295-2890-1935-5F2F-40E2FF55F06B}"/>
                    </a:ext>
                  </a:extLst>
                </p14:cNvPr>
                <p14:cNvContentPartPr/>
                <p14:nvPr/>
              </p14:nvContentPartPr>
              <p14:xfrm>
                <a:off x="14756150" y="6724260"/>
                <a:ext cx="7319880" cy="2417040"/>
              </p14:xfrm>
            </p:contentPart>
          </mc:Choice>
          <mc:Fallback>
            <p:pic>
              <p:nvPicPr>
                <p:cNvPr id="30" name="Γραφή 29">
                  <a:extLst>
                    <a:ext uri="{FF2B5EF4-FFF2-40B4-BE49-F238E27FC236}">
                      <a16:creationId xmlns:a16="http://schemas.microsoft.com/office/drawing/2014/main" id="{32710295-2890-1935-5F2F-40E2FF55F06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693150" y="6661620"/>
                  <a:ext cx="7445520" cy="25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31" name="Γραφή 30">
                  <a:extLst>
                    <a:ext uri="{FF2B5EF4-FFF2-40B4-BE49-F238E27FC236}">
                      <a16:creationId xmlns:a16="http://schemas.microsoft.com/office/drawing/2014/main" id="{2B69824A-91F4-B80B-E5F2-9BEC5D45EDE8}"/>
                    </a:ext>
                  </a:extLst>
                </p14:cNvPr>
                <p14:cNvContentPartPr/>
                <p14:nvPr/>
              </p14:nvContentPartPr>
              <p14:xfrm>
                <a:off x="15853070" y="7885620"/>
                <a:ext cx="3219840" cy="726120"/>
              </p14:xfrm>
            </p:contentPart>
          </mc:Choice>
          <mc:Fallback>
            <p:pic>
              <p:nvPicPr>
                <p:cNvPr id="31" name="Γραφή 30">
                  <a:extLst>
                    <a:ext uri="{FF2B5EF4-FFF2-40B4-BE49-F238E27FC236}">
                      <a16:creationId xmlns:a16="http://schemas.microsoft.com/office/drawing/2014/main" id="{2B69824A-91F4-B80B-E5F2-9BEC5D45EDE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790430" y="7822980"/>
                  <a:ext cx="3345480" cy="85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5" name="Γραφή 34">
                  <a:extLst>
                    <a:ext uri="{FF2B5EF4-FFF2-40B4-BE49-F238E27FC236}">
                      <a16:creationId xmlns:a16="http://schemas.microsoft.com/office/drawing/2014/main" id="{F7705EDB-7030-0574-6C4C-D5FA16DB8137}"/>
                    </a:ext>
                  </a:extLst>
                </p14:cNvPr>
                <p14:cNvContentPartPr/>
                <p14:nvPr/>
              </p14:nvContentPartPr>
              <p14:xfrm>
                <a:off x="15392430" y="6681120"/>
                <a:ext cx="3250800" cy="4420440"/>
              </p14:xfrm>
            </p:contentPart>
          </mc:Choice>
          <mc:Fallback>
            <p:pic>
              <p:nvPicPr>
                <p:cNvPr id="35" name="Γραφή 34">
                  <a:extLst>
                    <a:ext uri="{FF2B5EF4-FFF2-40B4-BE49-F238E27FC236}">
                      <a16:creationId xmlns:a16="http://schemas.microsoft.com/office/drawing/2014/main" id="{F7705EDB-7030-0574-6C4C-D5FA16DB813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329790" y="6618480"/>
                  <a:ext cx="3376440" cy="45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1066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synedrio_10.05.2022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synedrio_10.05.2022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synedrio_10.05.2022_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synedrio_10.05.2022_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26122880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synedrio_10.05.2022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synedrio_10.05.2022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synedrio_10.05.2022_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0</Words>
  <Application>Microsoft Office PowerPoint</Application>
  <PresentationFormat>Προσαρμογή</PresentationFormat>
  <Paragraphs>0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2" baseType="lpstr">
      <vt:lpstr>Helvetica</vt:lpstr>
      <vt:lpstr>Helvetica Light</vt:lpstr>
      <vt:lpstr>Helvetica Neue</vt:lpstr>
      <vt:lpstr>White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EVA</dc:creator>
  <cp:lastModifiedBy>askoumenos</cp:lastModifiedBy>
  <cp:revision>27</cp:revision>
  <dcterms:modified xsi:type="dcterms:W3CDTF">2024-04-24T14:33:42Z</dcterms:modified>
</cp:coreProperties>
</file>