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1.xml" ContentType="application/vnd.ms-office.chartstyle+xml"/>
  <Override PartName="/ppt/charts/colors1.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9" r:id="rId2"/>
    <p:sldId id="658" r:id="rId3"/>
    <p:sldId id="848" r:id="rId4"/>
    <p:sldId id="737" r:id="rId5"/>
    <p:sldId id="1166" r:id="rId6"/>
    <p:sldId id="810" r:id="rId7"/>
    <p:sldId id="1204" r:id="rId8"/>
    <p:sldId id="1180" r:id="rId9"/>
    <p:sldId id="1203" r:id="rId10"/>
    <p:sldId id="1100" r:id="rId11"/>
    <p:sldId id="1205" r:id="rId12"/>
    <p:sldId id="1182" r:id="rId13"/>
    <p:sldId id="1206" r:id="rId14"/>
    <p:sldId id="1183" r:id="rId15"/>
    <p:sldId id="1207" r:id="rId16"/>
    <p:sldId id="1184" r:id="rId17"/>
    <p:sldId id="1185" r:id="rId18"/>
    <p:sldId id="1208" r:id="rId19"/>
    <p:sldId id="1186" r:id="rId20"/>
    <p:sldId id="1209" r:id="rId21"/>
    <p:sldId id="1187" r:id="rId22"/>
    <p:sldId id="1211" r:id="rId23"/>
    <p:sldId id="1188" r:id="rId24"/>
    <p:sldId id="1189" r:id="rId25"/>
    <p:sldId id="1210" r:id="rId26"/>
    <p:sldId id="1190" r:id="rId27"/>
    <p:sldId id="1212" r:id="rId28"/>
    <p:sldId id="1191" r:id="rId29"/>
    <p:sldId id="1213" r:id="rId30"/>
    <p:sldId id="1192" r:id="rId31"/>
    <p:sldId id="1214" r:id="rId32"/>
    <p:sldId id="1193" r:id="rId33"/>
    <p:sldId id="1194" r:id="rId34"/>
    <p:sldId id="1215" r:id="rId35"/>
    <p:sldId id="1117" r:id="rId36"/>
    <p:sldId id="1216" r:id="rId37"/>
    <p:sldId id="1195" r:id="rId38"/>
    <p:sldId id="1217" r:id="rId39"/>
    <p:sldId id="1196" r:id="rId40"/>
    <p:sldId id="1218" r:id="rId41"/>
    <p:sldId id="1197" r:id="rId42"/>
    <p:sldId id="1219" r:id="rId43"/>
    <p:sldId id="1198" r:id="rId44"/>
    <p:sldId id="1220" r:id="rId45"/>
    <p:sldId id="1199" r:id="rId46"/>
    <p:sldId id="1221" r:id="rId47"/>
    <p:sldId id="1200" r:id="rId48"/>
    <p:sldId id="1222" r:id="rId49"/>
    <p:sldId id="1201" r:id="rId50"/>
    <p:sldId id="1202" r:id="rId51"/>
    <p:sldId id="1223" r:id="rId52"/>
    <p:sldId id="1054" r:id="rId53"/>
    <p:sldId id="1224" r:id="rId54"/>
    <p:sldId id="1225" r:id="rId55"/>
    <p:sldId id="1226" r:id="rId56"/>
    <p:sldId id="1227" r:id="rId57"/>
    <p:sldId id="1228" r:id="rId58"/>
    <p:sldId id="1229" r:id="rId59"/>
    <p:sldId id="1230" r:id="rId60"/>
    <p:sldId id="1231" r:id="rId61"/>
    <p:sldId id="1232" r:id="rId62"/>
    <p:sldId id="1234" r:id="rId63"/>
    <p:sldId id="1235" r:id="rId64"/>
    <p:sldId id="1236" r:id="rId65"/>
    <p:sldId id="1237" r:id="rId66"/>
    <p:sldId id="1238" r:id="rId67"/>
    <p:sldId id="1240" r:id="rId68"/>
    <p:sldId id="1239" r:id="rId69"/>
    <p:sldId id="1241" r:id="rId70"/>
    <p:sldId id="1242" r:id="rId71"/>
    <p:sldId id="1243" r:id="rId72"/>
    <p:sldId id="1245" r:id="rId73"/>
    <p:sldId id="1244" r:id="rId74"/>
    <p:sldId id="935" r:id="rId75"/>
    <p:sldId id="282" r:id="rId7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sos Vasiliou" initials="TV" lastIdx="1" clrIdx="0">
    <p:extLst>
      <p:ext uri="{19B8F6BF-5375-455C-9EA6-DF929625EA0E}">
        <p15:presenceInfo xmlns:p15="http://schemas.microsoft.com/office/powerpoint/2012/main" userId="eb89d014ba593c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E5E"/>
    <a:srgbClr val="B3C9C0"/>
    <a:srgbClr val="2B7D69"/>
    <a:srgbClr val="75BE8C"/>
    <a:srgbClr val="C993B6"/>
    <a:srgbClr val="75A788"/>
    <a:srgbClr val="4D9ACC"/>
    <a:srgbClr val="546578"/>
    <a:srgbClr val="BFBFBF"/>
    <a:srgbClr val="DB25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61CDC-DCD7-4028-96A9-40131EB66EAD}" v="213" dt="2025-06-19T14:09:06.47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0" autoAdjust="0"/>
    <p:restoredTop sz="99822" autoAdjust="0"/>
  </p:normalViewPr>
  <p:slideViewPr>
    <p:cSldViewPr snapToObjects="1">
      <p:cViewPr varScale="1">
        <p:scale>
          <a:sx n="62" d="100"/>
          <a:sy n="62" d="100"/>
        </p:scale>
        <p:origin x="72"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os Vasiliou" userId="eb89d014ba593ccf" providerId="LiveId" clId="{7CE0019E-28BC-42E0-95A2-009516157F4D}"/>
    <pc:docChg chg="undo custSel addSld delSld modSld sldOrd">
      <pc:chgData name="Tasos Vasiliou" userId="eb89d014ba593ccf" providerId="LiveId" clId="{7CE0019E-28BC-42E0-95A2-009516157F4D}" dt="2023-04-18T21:09:36.863" v="731"/>
      <pc:docMkLst>
        <pc:docMk/>
      </pc:docMkLst>
      <pc:sldChg chg="modSp mod">
        <pc:chgData name="Tasos Vasiliou" userId="eb89d014ba593ccf" providerId="LiveId" clId="{7CE0019E-28BC-42E0-95A2-009516157F4D}" dt="2023-04-18T20:40:17.635" v="541" actId="20577"/>
        <pc:sldMkLst>
          <pc:docMk/>
          <pc:sldMk cId="2435100402" sldId="282"/>
        </pc:sldMkLst>
      </pc:sldChg>
      <pc:sldChg chg="delSp modSp mod">
        <pc:chgData name="Tasos Vasiliou" userId="eb89d014ba593ccf" providerId="LiveId" clId="{7CE0019E-28BC-42E0-95A2-009516157F4D}" dt="2023-04-18T20:47:24.741" v="559" actId="208"/>
        <pc:sldMkLst>
          <pc:docMk/>
          <pc:sldMk cId="1993876378" sldId="658"/>
        </pc:sldMkLst>
      </pc:sldChg>
      <pc:sldChg chg="modSp mod">
        <pc:chgData name="Tasos Vasiliou" userId="eb89d014ba593ccf" providerId="LiveId" clId="{7CE0019E-28BC-42E0-95A2-009516157F4D}" dt="2023-04-18T16:05:02.968" v="31" actId="14100"/>
        <pc:sldMkLst>
          <pc:docMk/>
          <pc:sldMk cId="3835627431" sldId="659"/>
        </pc:sldMkLst>
      </pc:sldChg>
      <pc:sldChg chg="addSp delSp modSp mod">
        <pc:chgData name="Tasos Vasiliou" userId="eb89d014ba593ccf" providerId="LiveId" clId="{7CE0019E-28BC-42E0-95A2-009516157F4D}" dt="2023-04-18T21:09:36.863" v="731"/>
        <pc:sldMkLst>
          <pc:docMk/>
          <pc:sldMk cId="3648740524" sldId="686"/>
        </pc:sldMkLst>
      </pc:sldChg>
      <pc:sldChg chg="addSp delSp modSp mod">
        <pc:chgData name="Tasos Vasiliou" userId="eb89d014ba593ccf" providerId="LiveId" clId="{7CE0019E-28BC-42E0-95A2-009516157F4D}" dt="2023-04-18T21:07:39.217" v="706"/>
        <pc:sldMkLst>
          <pc:docMk/>
          <pc:sldMk cId="544519192" sldId="710"/>
        </pc:sldMkLst>
      </pc:sldChg>
      <pc:sldChg chg="addSp delSp modSp mod">
        <pc:chgData name="Tasos Vasiliou" userId="eb89d014ba593ccf" providerId="LiveId" clId="{7CE0019E-28BC-42E0-95A2-009516157F4D}" dt="2023-04-18T21:08:38.603" v="717"/>
        <pc:sldMkLst>
          <pc:docMk/>
          <pc:sldMk cId="15029809" sldId="737"/>
        </pc:sldMkLst>
      </pc:sldChg>
      <pc:sldChg chg="del">
        <pc:chgData name="Tasos Vasiliou" userId="eb89d014ba593ccf" providerId="LiveId" clId="{7CE0019E-28BC-42E0-95A2-009516157F4D}" dt="2023-04-18T16:25:05.847" v="125" actId="47"/>
        <pc:sldMkLst>
          <pc:docMk/>
          <pc:sldMk cId="984167297" sldId="741"/>
        </pc:sldMkLst>
      </pc:sldChg>
      <pc:sldChg chg="addSp delSp modSp mod">
        <pc:chgData name="Tasos Vasiliou" userId="eb89d014ba593ccf" providerId="LiveId" clId="{7CE0019E-28BC-42E0-95A2-009516157F4D}" dt="2023-04-18T21:08:56.182" v="721"/>
        <pc:sldMkLst>
          <pc:docMk/>
          <pc:sldMk cId="1829741379" sldId="742"/>
        </pc:sldMkLst>
      </pc:sldChg>
      <pc:sldChg chg="addSp delSp modSp mod">
        <pc:chgData name="Tasos Vasiliou" userId="eb89d014ba593ccf" providerId="LiveId" clId="{7CE0019E-28BC-42E0-95A2-009516157F4D}" dt="2023-04-18T21:08:05.942" v="711" actId="478"/>
        <pc:sldMkLst>
          <pc:docMk/>
          <pc:sldMk cId="1282237281" sldId="744"/>
        </pc:sldMkLst>
      </pc:sldChg>
      <pc:sldChg chg="del">
        <pc:chgData name="Tasos Vasiliou" userId="eb89d014ba593ccf" providerId="LiveId" clId="{7CE0019E-28BC-42E0-95A2-009516157F4D}" dt="2023-04-18T20:31:41.783" v="399" actId="47"/>
        <pc:sldMkLst>
          <pc:docMk/>
          <pc:sldMk cId="1890640471" sldId="747"/>
        </pc:sldMkLst>
      </pc:sldChg>
      <pc:sldChg chg="del ord">
        <pc:chgData name="Tasos Vasiliou" userId="eb89d014ba593ccf" providerId="LiveId" clId="{7CE0019E-28BC-42E0-95A2-009516157F4D}" dt="2023-04-18T20:33:00.510" v="409" actId="47"/>
        <pc:sldMkLst>
          <pc:docMk/>
          <pc:sldMk cId="389054728" sldId="748"/>
        </pc:sldMkLst>
      </pc:sldChg>
      <pc:sldChg chg="del">
        <pc:chgData name="Tasos Vasiliou" userId="eb89d014ba593ccf" providerId="LiveId" clId="{7CE0019E-28BC-42E0-95A2-009516157F4D}" dt="2023-04-18T20:33:05.246" v="411" actId="47"/>
        <pc:sldMkLst>
          <pc:docMk/>
          <pc:sldMk cId="461258068" sldId="749"/>
        </pc:sldMkLst>
      </pc:sldChg>
      <pc:sldChg chg="del">
        <pc:chgData name="Tasos Vasiliou" userId="eb89d014ba593ccf" providerId="LiveId" clId="{7CE0019E-28BC-42E0-95A2-009516157F4D}" dt="2023-04-18T20:31:58.179" v="403" actId="47"/>
        <pc:sldMkLst>
          <pc:docMk/>
          <pc:sldMk cId="2145644684" sldId="751"/>
        </pc:sldMkLst>
      </pc:sldChg>
      <pc:sldChg chg="add del">
        <pc:chgData name="Tasos Vasiliou" userId="eb89d014ba593ccf" providerId="LiveId" clId="{7CE0019E-28BC-42E0-95A2-009516157F4D}" dt="2023-04-18T20:32:40.005" v="406" actId="47"/>
        <pc:sldMkLst>
          <pc:docMk/>
          <pc:sldMk cId="390507383" sldId="752"/>
        </pc:sldMkLst>
      </pc:sldChg>
      <pc:sldChg chg="del">
        <pc:chgData name="Tasos Vasiliou" userId="eb89d014ba593ccf" providerId="LiveId" clId="{7CE0019E-28BC-42E0-95A2-009516157F4D}" dt="2023-04-18T20:33:02.749" v="410" actId="47"/>
        <pc:sldMkLst>
          <pc:docMk/>
          <pc:sldMk cId="2648068821" sldId="753"/>
        </pc:sldMkLst>
      </pc:sldChg>
      <pc:sldChg chg="del">
        <pc:chgData name="Tasos Vasiliou" userId="eb89d014ba593ccf" providerId="LiveId" clId="{7CE0019E-28BC-42E0-95A2-009516157F4D}" dt="2023-04-18T20:32:48.909" v="407" actId="47"/>
        <pc:sldMkLst>
          <pc:docMk/>
          <pc:sldMk cId="3462790679" sldId="754"/>
        </pc:sldMkLst>
      </pc:sldChg>
      <pc:sldChg chg="del">
        <pc:chgData name="Tasos Vasiliou" userId="eb89d014ba593ccf" providerId="LiveId" clId="{7CE0019E-28BC-42E0-95A2-009516157F4D}" dt="2023-04-18T20:32:52.879" v="408" actId="47"/>
        <pc:sldMkLst>
          <pc:docMk/>
          <pc:sldMk cId="3449551817" sldId="755"/>
        </pc:sldMkLst>
      </pc:sldChg>
      <pc:sldChg chg="addSp delSp modSp mod ord">
        <pc:chgData name="Tasos Vasiliou" userId="eb89d014ba593ccf" providerId="LiveId" clId="{7CE0019E-28BC-42E0-95A2-009516157F4D}" dt="2023-04-18T21:07:46.621" v="708"/>
        <pc:sldMkLst>
          <pc:docMk/>
          <pc:sldMk cId="2236796249" sldId="756"/>
        </pc:sldMkLst>
      </pc:sldChg>
      <pc:sldChg chg="del">
        <pc:chgData name="Tasos Vasiliou" userId="eb89d014ba593ccf" providerId="LiveId" clId="{7CE0019E-28BC-42E0-95A2-009516157F4D}" dt="2023-04-18T20:33:20.317" v="413" actId="47"/>
        <pc:sldMkLst>
          <pc:docMk/>
          <pc:sldMk cId="2531269015" sldId="758"/>
        </pc:sldMkLst>
      </pc:sldChg>
      <pc:sldChg chg="del">
        <pc:chgData name="Tasos Vasiliou" userId="eb89d014ba593ccf" providerId="LiveId" clId="{7CE0019E-28BC-42E0-95A2-009516157F4D}" dt="2023-04-18T20:33:15.439" v="412" actId="47"/>
        <pc:sldMkLst>
          <pc:docMk/>
          <pc:sldMk cId="1840559124" sldId="759"/>
        </pc:sldMkLst>
      </pc:sldChg>
      <pc:sldChg chg="del">
        <pc:chgData name="Tasos Vasiliou" userId="eb89d014ba593ccf" providerId="LiveId" clId="{7CE0019E-28BC-42E0-95A2-009516157F4D}" dt="2023-04-18T16:07:44.274" v="70" actId="47"/>
        <pc:sldMkLst>
          <pc:docMk/>
          <pc:sldMk cId="2143615995" sldId="760"/>
        </pc:sldMkLst>
      </pc:sldChg>
      <pc:sldChg chg="del">
        <pc:chgData name="Tasos Vasiliou" userId="eb89d014ba593ccf" providerId="LiveId" clId="{7CE0019E-28BC-42E0-95A2-009516157F4D}" dt="2023-04-18T16:07:45.123" v="71" actId="47"/>
        <pc:sldMkLst>
          <pc:docMk/>
          <pc:sldMk cId="3833229148" sldId="761"/>
        </pc:sldMkLst>
      </pc:sldChg>
      <pc:sldChg chg="del">
        <pc:chgData name="Tasos Vasiliou" userId="eb89d014ba593ccf" providerId="LiveId" clId="{7CE0019E-28BC-42E0-95A2-009516157F4D}" dt="2023-04-18T16:07:45.838" v="72" actId="47"/>
        <pc:sldMkLst>
          <pc:docMk/>
          <pc:sldMk cId="1843339139" sldId="762"/>
        </pc:sldMkLst>
      </pc:sldChg>
      <pc:sldChg chg="del">
        <pc:chgData name="Tasos Vasiliou" userId="eb89d014ba593ccf" providerId="LiveId" clId="{7CE0019E-28BC-42E0-95A2-009516157F4D}" dt="2023-04-18T16:07:46.615" v="73" actId="47"/>
        <pc:sldMkLst>
          <pc:docMk/>
          <pc:sldMk cId="3970767913" sldId="763"/>
        </pc:sldMkLst>
      </pc:sldChg>
      <pc:sldChg chg="del">
        <pc:chgData name="Tasos Vasiliou" userId="eb89d014ba593ccf" providerId="LiveId" clId="{7CE0019E-28BC-42E0-95A2-009516157F4D}" dt="2023-04-18T16:07:47.295" v="74" actId="47"/>
        <pc:sldMkLst>
          <pc:docMk/>
          <pc:sldMk cId="1834231336" sldId="764"/>
        </pc:sldMkLst>
      </pc:sldChg>
      <pc:sldChg chg="del">
        <pc:chgData name="Tasos Vasiliou" userId="eb89d014ba593ccf" providerId="LiveId" clId="{7CE0019E-28BC-42E0-95A2-009516157F4D}" dt="2023-04-18T16:07:47.939" v="75" actId="47"/>
        <pc:sldMkLst>
          <pc:docMk/>
          <pc:sldMk cId="432902867" sldId="765"/>
        </pc:sldMkLst>
      </pc:sldChg>
      <pc:sldChg chg="del">
        <pc:chgData name="Tasos Vasiliou" userId="eb89d014ba593ccf" providerId="LiveId" clId="{7CE0019E-28BC-42E0-95A2-009516157F4D}" dt="2023-04-18T16:07:50.342" v="76" actId="47"/>
        <pc:sldMkLst>
          <pc:docMk/>
          <pc:sldMk cId="388145126" sldId="766"/>
        </pc:sldMkLst>
      </pc:sldChg>
      <pc:sldChg chg="add del">
        <pc:chgData name="Tasos Vasiliou" userId="eb89d014ba593ccf" providerId="LiveId" clId="{7CE0019E-28BC-42E0-95A2-009516157F4D}" dt="2023-04-18T16:08:34.147" v="85" actId="47"/>
        <pc:sldMkLst>
          <pc:docMk/>
          <pc:sldMk cId="1571642268" sldId="767"/>
        </pc:sldMkLst>
      </pc:sldChg>
      <pc:sldChg chg="add del">
        <pc:chgData name="Tasos Vasiliou" userId="eb89d014ba593ccf" providerId="LiveId" clId="{7CE0019E-28BC-42E0-95A2-009516157F4D}" dt="2023-04-18T16:08:40.133" v="86" actId="47"/>
        <pc:sldMkLst>
          <pc:docMk/>
          <pc:sldMk cId="2977526816" sldId="768"/>
        </pc:sldMkLst>
      </pc:sldChg>
      <pc:sldChg chg="add del">
        <pc:chgData name="Tasos Vasiliou" userId="eb89d014ba593ccf" providerId="LiveId" clId="{7CE0019E-28BC-42E0-95A2-009516157F4D}" dt="2023-04-18T16:08:41.035" v="87" actId="47"/>
        <pc:sldMkLst>
          <pc:docMk/>
          <pc:sldMk cId="2158793717" sldId="769"/>
        </pc:sldMkLst>
      </pc:sldChg>
      <pc:sldChg chg="add del">
        <pc:chgData name="Tasos Vasiliou" userId="eb89d014ba593ccf" providerId="LiveId" clId="{7CE0019E-28BC-42E0-95A2-009516157F4D}" dt="2023-04-18T16:08:41.942" v="88" actId="47"/>
        <pc:sldMkLst>
          <pc:docMk/>
          <pc:sldMk cId="3145837160" sldId="770"/>
        </pc:sldMkLst>
      </pc:sldChg>
      <pc:sldChg chg="del">
        <pc:chgData name="Tasos Vasiliou" userId="eb89d014ba593ccf" providerId="LiveId" clId="{7CE0019E-28BC-42E0-95A2-009516157F4D}" dt="2023-04-18T16:08:44.659" v="89" actId="47"/>
        <pc:sldMkLst>
          <pc:docMk/>
          <pc:sldMk cId="695775492" sldId="771"/>
        </pc:sldMkLst>
      </pc:sldChg>
      <pc:sldChg chg="del">
        <pc:chgData name="Tasos Vasiliou" userId="eb89d014ba593ccf" providerId="LiveId" clId="{7CE0019E-28BC-42E0-95A2-009516157F4D}" dt="2023-04-18T16:08:55.485" v="90" actId="47"/>
        <pc:sldMkLst>
          <pc:docMk/>
          <pc:sldMk cId="586110592" sldId="772"/>
        </pc:sldMkLst>
      </pc:sldChg>
      <pc:sldChg chg="del">
        <pc:chgData name="Tasos Vasiliou" userId="eb89d014ba593ccf" providerId="LiveId" clId="{7CE0019E-28BC-42E0-95A2-009516157F4D}" dt="2023-04-18T16:08:56.248" v="91" actId="47"/>
        <pc:sldMkLst>
          <pc:docMk/>
          <pc:sldMk cId="2414680569" sldId="773"/>
        </pc:sldMkLst>
      </pc:sldChg>
      <pc:sldChg chg="del">
        <pc:chgData name="Tasos Vasiliou" userId="eb89d014ba593ccf" providerId="LiveId" clId="{7CE0019E-28BC-42E0-95A2-009516157F4D}" dt="2023-04-18T16:09:05.012" v="92" actId="47"/>
        <pc:sldMkLst>
          <pc:docMk/>
          <pc:sldMk cId="3429142346" sldId="774"/>
        </pc:sldMkLst>
      </pc:sldChg>
      <pc:sldChg chg="del">
        <pc:chgData name="Tasos Vasiliou" userId="eb89d014ba593ccf" providerId="LiveId" clId="{7CE0019E-28BC-42E0-95A2-009516157F4D}" dt="2023-04-18T16:09:11.187" v="93" actId="47"/>
        <pc:sldMkLst>
          <pc:docMk/>
          <pc:sldMk cId="830720014" sldId="775"/>
        </pc:sldMkLst>
      </pc:sldChg>
      <pc:sldChg chg="del">
        <pc:chgData name="Tasos Vasiliou" userId="eb89d014ba593ccf" providerId="LiveId" clId="{7CE0019E-28BC-42E0-95A2-009516157F4D}" dt="2023-04-18T16:09:26.028" v="94" actId="47"/>
        <pc:sldMkLst>
          <pc:docMk/>
          <pc:sldMk cId="1231410464" sldId="776"/>
        </pc:sldMkLst>
      </pc:sldChg>
      <pc:sldChg chg="del">
        <pc:chgData name="Tasos Vasiliou" userId="eb89d014ba593ccf" providerId="LiveId" clId="{7CE0019E-28BC-42E0-95A2-009516157F4D}" dt="2023-04-18T16:09:29.117" v="95" actId="47"/>
        <pc:sldMkLst>
          <pc:docMk/>
          <pc:sldMk cId="3438180548" sldId="777"/>
        </pc:sldMkLst>
      </pc:sldChg>
      <pc:sldChg chg="del">
        <pc:chgData name="Tasos Vasiliou" userId="eb89d014ba593ccf" providerId="LiveId" clId="{7CE0019E-28BC-42E0-95A2-009516157F4D}" dt="2023-04-18T16:09:31.119" v="96" actId="47"/>
        <pc:sldMkLst>
          <pc:docMk/>
          <pc:sldMk cId="2776507153" sldId="778"/>
        </pc:sldMkLst>
      </pc:sldChg>
      <pc:sldChg chg="del">
        <pc:chgData name="Tasos Vasiliou" userId="eb89d014ba593ccf" providerId="LiveId" clId="{7CE0019E-28BC-42E0-95A2-009516157F4D}" dt="2023-04-18T16:09:49.277" v="97" actId="47"/>
        <pc:sldMkLst>
          <pc:docMk/>
          <pc:sldMk cId="3112624986" sldId="779"/>
        </pc:sldMkLst>
      </pc:sldChg>
      <pc:sldChg chg="del">
        <pc:chgData name="Tasos Vasiliou" userId="eb89d014ba593ccf" providerId="LiveId" clId="{7CE0019E-28BC-42E0-95A2-009516157F4D}" dt="2023-04-18T16:10:09.614" v="98" actId="47"/>
        <pc:sldMkLst>
          <pc:docMk/>
          <pc:sldMk cId="71136607" sldId="780"/>
        </pc:sldMkLst>
      </pc:sldChg>
      <pc:sldChg chg="del">
        <pc:chgData name="Tasos Vasiliou" userId="eb89d014ba593ccf" providerId="LiveId" clId="{7CE0019E-28BC-42E0-95A2-009516157F4D}" dt="2023-04-18T16:10:10.229" v="99" actId="47"/>
        <pc:sldMkLst>
          <pc:docMk/>
          <pc:sldMk cId="3676101130" sldId="781"/>
        </pc:sldMkLst>
      </pc:sldChg>
      <pc:sldChg chg="del">
        <pc:chgData name="Tasos Vasiliou" userId="eb89d014ba593ccf" providerId="LiveId" clId="{7CE0019E-28BC-42E0-95A2-009516157F4D}" dt="2023-04-18T16:10:10.805" v="100" actId="47"/>
        <pc:sldMkLst>
          <pc:docMk/>
          <pc:sldMk cId="2131815828" sldId="782"/>
        </pc:sldMkLst>
      </pc:sldChg>
      <pc:sldChg chg="del">
        <pc:chgData name="Tasos Vasiliou" userId="eb89d014ba593ccf" providerId="LiveId" clId="{7CE0019E-28BC-42E0-95A2-009516157F4D}" dt="2023-04-18T16:10:12.095" v="101" actId="47"/>
        <pc:sldMkLst>
          <pc:docMk/>
          <pc:sldMk cId="610463777" sldId="783"/>
        </pc:sldMkLst>
      </pc:sldChg>
      <pc:sldChg chg="del">
        <pc:chgData name="Tasos Vasiliou" userId="eb89d014ba593ccf" providerId="LiveId" clId="{7CE0019E-28BC-42E0-95A2-009516157F4D}" dt="2023-04-18T16:10:12.580" v="102" actId="47"/>
        <pc:sldMkLst>
          <pc:docMk/>
          <pc:sldMk cId="3533985881" sldId="784"/>
        </pc:sldMkLst>
      </pc:sldChg>
      <pc:sldChg chg="del">
        <pc:chgData name="Tasos Vasiliou" userId="eb89d014ba593ccf" providerId="LiveId" clId="{7CE0019E-28BC-42E0-95A2-009516157F4D}" dt="2023-04-18T16:10:13.188" v="103" actId="47"/>
        <pc:sldMkLst>
          <pc:docMk/>
          <pc:sldMk cId="1003457372" sldId="785"/>
        </pc:sldMkLst>
      </pc:sldChg>
      <pc:sldChg chg="del">
        <pc:chgData name="Tasos Vasiliou" userId="eb89d014ba593ccf" providerId="LiveId" clId="{7CE0019E-28BC-42E0-95A2-009516157F4D}" dt="2023-04-18T16:10:14.751" v="104" actId="47"/>
        <pc:sldMkLst>
          <pc:docMk/>
          <pc:sldMk cId="2604684731" sldId="786"/>
        </pc:sldMkLst>
      </pc:sldChg>
      <pc:sldChg chg="del">
        <pc:chgData name="Tasos Vasiliou" userId="eb89d014ba593ccf" providerId="LiveId" clId="{7CE0019E-28BC-42E0-95A2-009516157F4D}" dt="2023-04-18T16:10:15.492" v="105" actId="47"/>
        <pc:sldMkLst>
          <pc:docMk/>
          <pc:sldMk cId="2204780746" sldId="787"/>
        </pc:sldMkLst>
      </pc:sldChg>
      <pc:sldChg chg="del">
        <pc:chgData name="Tasos Vasiliou" userId="eb89d014ba593ccf" providerId="LiveId" clId="{7CE0019E-28BC-42E0-95A2-009516157F4D}" dt="2023-04-18T16:20:04.837" v="106" actId="47"/>
        <pc:sldMkLst>
          <pc:docMk/>
          <pc:sldMk cId="4289495684" sldId="788"/>
        </pc:sldMkLst>
      </pc:sldChg>
      <pc:sldChg chg="del">
        <pc:chgData name="Tasos Vasiliou" userId="eb89d014ba593ccf" providerId="LiveId" clId="{7CE0019E-28BC-42E0-95A2-009516157F4D}" dt="2023-04-18T16:20:05.521" v="107" actId="47"/>
        <pc:sldMkLst>
          <pc:docMk/>
          <pc:sldMk cId="33532155" sldId="789"/>
        </pc:sldMkLst>
      </pc:sldChg>
      <pc:sldChg chg="del">
        <pc:chgData name="Tasos Vasiliou" userId="eb89d014ba593ccf" providerId="LiveId" clId="{7CE0019E-28BC-42E0-95A2-009516157F4D}" dt="2023-04-18T16:20:06.063" v="108" actId="47"/>
        <pc:sldMkLst>
          <pc:docMk/>
          <pc:sldMk cId="4256198400" sldId="790"/>
        </pc:sldMkLst>
      </pc:sldChg>
      <pc:sldChg chg="del">
        <pc:chgData name="Tasos Vasiliou" userId="eb89d014ba593ccf" providerId="LiveId" clId="{7CE0019E-28BC-42E0-95A2-009516157F4D}" dt="2023-04-18T16:20:06.658" v="109" actId="47"/>
        <pc:sldMkLst>
          <pc:docMk/>
          <pc:sldMk cId="3692354150" sldId="791"/>
        </pc:sldMkLst>
      </pc:sldChg>
      <pc:sldChg chg="del">
        <pc:chgData name="Tasos Vasiliou" userId="eb89d014ba593ccf" providerId="LiveId" clId="{7CE0019E-28BC-42E0-95A2-009516157F4D}" dt="2023-04-18T16:20:07.261" v="110" actId="47"/>
        <pc:sldMkLst>
          <pc:docMk/>
          <pc:sldMk cId="3218188185" sldId="792"/>
        </pc:sldMkLst>
      </pc:sldChg>
      <pc:sldChg chg="del">
        <pc:chgData name="Tasos Vasiliou" userId="eb89d014ba593ccf" providerId="LiveId" clId="{7CE0019E-28BC-42E0-95A2-009516157F4D}" dt="2023-04-18T16:20:08.268" v="111" actId="47"/>
        <pc:sldMkLst>
          <pc:docMk/>
          <pc:sldMk cId="534525248" sldId="793"/>
        </pc:sldMkLst>
      </pc:sldChg>
      <pc:sldChg chg="del">
        <pc:chgData name="Tasos Vasiliou" userId="eb89d014ba593ccf" providerId="LiveId" clId="{7CE0019E-28BC-42E0-95A2-009516157F4D}" dt="2023-04-18T16:20:09.015" v="112" actId="47"/>
        <pc:sldMkLst>
          <pc:docMk/>
          <pc:sldMk cId="2287926771" sldId="794"/>
        </pc:sldMkLst>
      </pc:sldChg>
      <pc:sldChg chg="del">
        <pc:chgData name="Tasos Vasiliou" userId="eb89d014ba593ccf" providerId="LiveId" clId="{7CE0019E-28BC-42E0-95A2-009516157F4D}" dt="2023-04-18T16:20:09.673" v="113" actId="47"/>
        <pc:sldMkLst>
          <pc:docMk/>
          <pc:sldMk cId="2459421098" sldId="795"/>
        </pc:sldMkLst>
      </pc:sldChg>
      <pc:sldChg chg="del">
        <pc:chgData name="Tasos Vasiliou" userId="eb89d014ba593ccf" providerId="LiveId" clId="{7CE0019E-28BC-42E0-95A2-009516157F4D}" dt="2023-04-18T16:20:10.395" v="114" actId="47"/>
        <pc:sldMkLst>
          <pc:docMk/>
          <pc:sldMk cId="2990112972" sldId="796"/>
        </pc:sldMkLst>
      </pc:sldChg>
      <pc:sldChg chg="del">
        <pc:chgData name="Tasos Vasiliou" userId="eb89d014ba593ccf" providerId="LiveId" clId="{7CE0019E-28BC-42E0-95A2-009516157F4D}" dt="2023-04-18T16:20:11.311" v="115" actId="47"/>
        <pc:sldMkLst>
          <pc:docMk/>
          <pc:sldMk cId="1855379552" sldId="797"/>
        </pc:sldMkLst>
      </pc:sldChg>
      <pc:sldChg chg="del">
        <pc:chgData name="Tasos Vasiliou" userId="eb89d014ba593ccf" providerId="LiveId" clId="{7CE0019E-28BC-42E0-95A2-009516157F4D}" dt="2023-04-18T16:20:12.096" v="116" actId="47"/>
        <pc:sldMkLst>
          <pc:docMk/>
          <pc:sldMk cId="1158116823" sldId="798"/>
        </pc:sldMkLst>
      </pc:sldChg>
      <pc:sldChg chg="del">
        <pc:chgData name="Tasos Vasiliou" userId="eb89d014ba593ccf" providerId="LiveId" clId="{7CE0019E-28BC-42E0-95A2-009516157F4D}" dt="2023-04-18T16:20:12.934" v="117" actId="47"/>
        <pc:sldMkLst>
          <pc:docMk/>
          <pc:sldMk cId="710220590" sldId="799"/>
        </pc:sldMkLst>
      </pc:sldChg>
      <pc:sldChg chg="del">
        <pc:chgData name="Tasos Vasiliou" userId="eb89d014ba593ccf" providerId="LiveId" clId="{7CE0019E-28BC-42E0-95A2-009516157F4D}" dt="2023-04-18T16:20:13.819" v="118" actId="47"/>
        <pc:sldMkLst>
          <pc:docMk/>
          <pc:sldMk cId="1674439124" sldId="800"/>
        </pc:sldMkLst>
      </pc:sldChg>
      <pc:sldChg chg="del">
        <pc:chgData name="Tasos Vasiliou" userId="eb89d014ba593ccf" providerId="LiveId" clId="{7CE0019E-28BC-42E0-95A2-009516157F4D}" dt="2023-04-18T16:20:14.457" v="119" actId="47"/>
        <pc:sldMkLst>
          <pc:docMk/>
          <pc:sldMk cId="1909019986" sldId="801"/>
        </pc:sldMkLst>
      </pc:sldChg>
      <pc:sldChg chg="del">
        <pc:chgData name="Tasos Vasiliou" userId="eb89d014ba593ccf" providerId="LiveId" clId="{7CE0019E-28BC-42E0-95A2-009516157F4D}" dt="2023-04-18T16:20:20.358" v="120" actId="47"/>
        <pc:sldMkLst>
          <pc:docMk/>
          <pc:sldMk cId="2667196040" sldId="802"/>
        </pc:sldMkLst>
      </pc:sldChg>
      <pc:sldChg chg="del">
        <pc:chgData name="Tasos Vasiliou" userId="eb89d014ba593ccf" providerId="LiveId" clId="{7CE0019E-28BC-42E0-95A2-009516157F4D}" dt="2023-04-18T16:20:20.977" v="121" actId="47"/>
        <pc:sldMkLst>
          <pc:docMk/>
          <pc:sldMk cId="458100107" sldId="803"/>
        </pc:sldMkLst>
      </pc:sldChg>
      <pc:sldChg chg="del">
        <pc:chgData name="Tasos Vasiliou" userId="eb89d014ba593ccf" providerId="LiveId" clId="{7CE0019E-28BC-42E0-95A2-009516157F4D}" dt="2023-04-18T16:20:26.235" v="122" actId="47"/>
        <pc:sldMkLst>
          <pc:docMk/>
          <pc:sldMk cId="2888364752" sldId="804"/>
        </pc:sldMkLst>
      </pc:sldChg>
      <pc:sldChg chg="del">
        <pc:chgData name="Tasos Vasiliou" userId="eb89d014ba593ccf" providerId="LiveId" clId="{7CE0019E-28BC-42E0-95A2-009516157F4D}" dt="2023-04-18T16:20:27.015" v="123" actId="47"/>
        <pc:sldMkLst>
          <pc:docMk/>
          <pc:sldMk cId="1846116720" sldId="805"/>
        </pc:sldMkLst>
      </pc:sldChg>
      <pc:sldChg chg="del">
        <pc:chgData name="Tasos Vasiliou" userId="eb89d014ba593ccf" providerId="LiveId" clId="{7CE0019E-28BC-42E0-95A2-009516157F4D}" dt="2023-04-18T16:20:35.126" v="124" actId="47"/>
        <pc:sldMkLst>
          <pc:docMk/>
          <pc:sldMk cId="209740124" sldId="806"/>
        </pc:sldMkLst>
      </pc:sldChg>
      <pc:sldChg chg="del">
        <pc:chgData name="Tasos Vasiliou" userId="eb89d014ba593ccf" providerId="LiveId" clId="{7CE0019E-28BC-42E0-95A2-009516157F4D}" dt="2023-04-18T20:31:55.066" v="402" actId="47"/>
        <pc:sldMkLst>
          <pc:docMk/>
          <pc:sldMk cId="2480540105" sldId="808"/>
        </pc:sldMkLst>
      </pc:sldChg>
      <pc:sldChg chg="addSp delSp modSp add mod">
        <pc:chgData name="Tasos Vasiliou" userId="eb89d014ba593ccf" providerId="LiveId" clId="{7CE0019E-28BC-42E0-95A2-009516157F4D}" dt="2023-04-18T21:09:28.711" v="729"/>
        <pc:sldMkLst>
          <pc:docMk/>
          <pc:sldMk cId="333839564" sldId="809"/>
        </pc:sldMkLst>
      </pc:sldChg>
      <pc:sldChg chg="addSp delSp modSp add mod ord">
        <pc:chgData name="Tasos Vasiliou" userId="eb89d014ba593ccf" providerId="LiveId" clId="{7CE0019E-28BC-42E0-95A2-009516157F4D}" dt="2023-04-18T21:09:19.689" v="727"/>
        <pc:sldMkLst>
          <pc:docMk/>
          <pc:sldMk cId="3551274632" sldId="810"/>
        </pc:sldMkLst>
      </pc:sldChg>
      <pc:sldChg chg="addSp delSp modSp add mod">
        <pc:chgData name="Tasos Vasiliou" userId="eb89d014ba593ccf" providerId="LiveId" clId="{7CE0019E-28BC-42E0-95A2-009516157F4D}" dt="2023-04-18T21:09:12.624" v="725"/>
        <pc:sldMkLst>
          <pc:docMk/>
          <pc:sldMk cId="1735080829" sldId="811"/>
        </pc:sldMkLst>
      </pc:sldChg>
      <pc:sldChg chg="addSp delSp modSp add mod">
        <pc:chgData name="Tasos Vasiliou" userId="eb89d014ba593ccf" providerId="LiveId" clId="{7CE0019E-28BC-42E0-95A2-009516157F4D}" dt="2023-04-18T21:09:04.377" v="723"/>
        <pc:sldMkLst>
          <pc:docMk/>
          <pc:sldMk cId="3830416280" sldId="812"/>
        </pc:sldMkLst>
      </pc:sldChg>
      <pc:sldChg chg="addSp delSp modSp add mod ord">
        <pc:chgData name="Tasos Vasiliou" userId="eb89d014ba593ccf" providerId="LiveId" clId="{7CE0019E-28BC-42E0-95A2-009516157F4D}" dt="2023-04-18T21:08:47.299" v="719"/>
        <pc:sldMkLst>
          <pc:docMk/>
          <pc:sldMk cId="1708753168" sldId="813"/>
        </pc:sldMkLst>
      </pc:sldChg>
      <pc:sldChg chg="addSp delSp modSp add mod">
        <pc:chgData name="Tasos Vasiliou" userId="eb89d014ba593ccf" providerId="LiveId" clId="{7CE0019E-28BC-42E0-95A2-009516157F4D}" dt="2023-04-18T21:08:25.970" v="715"/>
        <pc:sldMkLst>
          <pc:docMk/>
          <pc:sldMk cId="2417886614" sldId="814"/>
        </pc:sldMkLst>
      </pc:sldChg>
      <pc:sldChg chg="addSp delSp modSp add mod ord">
        <pc:chgData name="Tasos Vasiliou" userId="eb89d014ba593ccf" providerId="LiveId" clId="{7CE0019E-28BC-42E0-95A2-009516157F4D}" dt="2023-04-18T21:08:13.722" v="713"/>
        <pc:sldMkLst>
          <pc:docMk/>
          <pc:sldMk cId="703588884" sldId="815"/>
        </pc:sldMkLst>
      </pc:sldChg>
      <pc:sldChg chg="addSp delSp modSp add mod">
        <pc:chgData name="Tasos Vasiliou" userId="eb89d014ba593ccf" providerId="LiveId" clId="{7CE0019E-28BC-42E0-95A2-009516157F4D}" dt="2023-04-18T21:07:28.011" v="704" actId="164"/>
        <pc:sldMkLst>
          <pc:docMk/>
          <pc:sldMk cId="87317549" sldId="935"/>
        </pc:sldMkLst>
      </pc:sldChg>
    </pc:docChg>
  </pc:docChgLst>
  <pc:docChgLst>
    <pc:chgData name="Tasos Vasiliou" userId="eb89d014ba593ccf" providerId="LiveId" clId="{39161CDC-DCD7-4028-96A9-40131EB66EAD}"/>
    <pc:docChg chg="undo redo custSel addSld delSld modSld sldOrd">
      <pc:chgData name="Tasos Vasiliou" userId="eb89d014ba593ccf" providerId="LiveId" clId="{39161CDC-DCD7-4028-96A9-40131EB66EAD}" dt="2025-06-19T14:09:14.394" v="1885" actId="14734"/>
      <pc:docMkLst>
        <pc:docMk/>
      </pc:docMkLst>
      <pc:sldChg chg="modSp mod">
        <pc:chgData name="Tasos Vasiliou" userId="eb89d014ba593ccf" providerId="LiveId" clId="{39161CDC-DCD7-4028-96A9-40131EB66EAD}" dt="2025-06-10T15:57:09.297" v="21" actId="20577"/>
        <pc:sldMkLst>
          <pc:docMk/>
          <pc:sldMk cId="1993876378" sldId="658"/>
        </pc:sldMkLst>
        <pc:spChg chg="mod">
          <ac:chgData name="Tasos Vasiliou" userId="eb89d014ba593ccf" providerId="LiveId" clId="{39161CDC-DCD7-4028-96A9-40131EB66EAD}" dt="2025-06-10T15:57:09.297" v="21" actId="20577"/>
          <ac:spMkLst>
            <pc:docMk/>
            <pc:sldMk cId="1993876378" sldId="658"/>
            <ac:spMk id="23" creationId="{00000000-0000-0000-0000-000000000000}"/>
          </ac:spMkLst>
        </pc:spChg>
      </pc:sldChg>
      <pc:sldChg chg="modSp mod">
        <pc:chgData name="Tasos Vasiliou" userId="eb89d014ba593ccf" providerId="LiveId" clId="{39161CDC-DCD7-4028-96A9-40131EB66EAD}" dt="2025-06-10T15:56:38.873" v="10" actId="20577"/>
        <pc:sldMkLst>
          <pc:docMk/>
          <pc:sldMk cId="3835627431" sldId="659"/>
        </pc:sldMkLst>
        <pc:spChg chg="mod">
          <ac:chgData name="Tasos Vasiliou" userId="eb89d014ba593ccf" providerId="LiveId" clId="{39161CDC-DCD7-4028-96A9-40131EB66EAD}" dt="2025-06-10T15:56:38.873" v="10" actId="20577"/>
          <ac:spMkLst>
            <pc:docMk/>
            <pc:sldMk cId="3835627431" sldId="659"/>
            <ac:spMk id="16" creationId="{305E0ADC-73CF-E2A9-1914-D9147698EAC5}"/>
          </ac:spMkLst>
        </pc:spChg>
      </pc:sldChg>
      <pc:sldChg chg="mod">
        <pc:chgData name="Tasos Vasiliou" userId="eb89d014ba593ccf" providerId="LiveId" clId="{39161CDC-DCD7-4028-96A9-40131EB66EAD}" dt="2025-06-11T09:16:03.716" v="28" actId="27918"/>
        <pc:sldMkLst>
          <pc:docMk/>
          <pc:sldMk cId="15029809" sldId="737"/>
        </pc:sldMkLst>
      </pc:sldChg>
      <pc:sldChg chg="del">
        <pc:chgData name="Tasos Vasiliou" userId="eb89d014ba593ccf" providerId="LiveId" clId="{39161CDC-DCD7-4028-96A9-40131EB66EAD}" dt="2025-06-11T10:10:30.127" v="391" actId="47"/>
        <pc:sldMkLst>
          <pc:docMk/>
          <pc:sldMk cId="1829741379" sldId="742"/>
        </pc:sldMkLst>
      </pc:sldChg>
      <pc:sldChg chg="modSp mod">
        <pc:chgData name="Tasos Vasiliou" userId="eb89d014ba593ccf" providerId="LiveId" clId="{39161CDC-DCD7-4028-96A9-40131EB66EAD}" dt="2025-06-11T09:33:56.994" v="157" actId="20577"/>
        <pc:sldMkLst>
          <pc:docMk/>
          <pc:sldMk cId="3551274632" sldId="810"/>
        </pc:sldMkLst>
        <pc:spChg chg="mod">
          <ac:chgData name="Tasos Vasiliou" userId="eb89d014ba593ccf" providerId="LiveId" clId="{39161CDC-DCD7-4028-96A9-40131EB66EAD}" dt="2025-06-11T09:33:56.994" v="157" actId="20577"/>
          <ac:spMkLst>
            <pc:docMk/>
            <pc:sldMk cId="3551274632" sldId="810"/>
            <ac:spMk id="3" creationId="{6A780FA3-7903-BA61-BE5C-36806080A8BD}"/>
          </ac:spMkLst>
        </pc:spChg>
        <pc:spChg chg="mod">
          <ac:chgData name="Tasos Vasiliou" userId="eb89d014ba593ccf" providerId="LiveId" clId="{39161CDC-DCD7-4028-96A9-40131EB66EAD}" dt="2025-06-11T09:33:50.812" v="155" actId="20577"/>
          <ac:spMkLst>
            <pc:docMk/>
            <pc:sldMk cId="3551274632" sldId="810"/>
            <ac:spMk id="5" creationId="{1CACFBF3-AE5C-833F-2ECF-561A4BA6E746}"/>
          </ac:spMkLst>
        </pc:spChg>
      </pc:sldChg>
      <pc:sldChg chg="modSp mod">
        <pc:chgData name="Tasos Vasiliou" userId="eb89d014ba593ccf" providerId="LiveId" clId="{39161CDC-DCD7-4028-96A9-40131EB66EAD}" dt="2025-06-11T10:58:24.812" v="792" actId="2166"/>
        <pc:sldMkLst>
          <pc:docMk/>
          <pc:sldMk cId="87317549" sldId="935"/>
        </pc:sldMkLst>
        <pc:graphicFrameChg chg="modGraphic">
          <ac:chgData name="Tasos Vasiliou" userId="eb89d014ba593ccf" providerId="LiveId" clId="{39161CDC-DCD7-4028-96A9-40131EB66EAD}" dt="2025-06-11T10:52:10.776" v="756" actId="2166"/>
          <ac:graphicFrameMkLst>
            <pc:docMk/>
            <pc:sldMk cId="87317549" sldId="935"/>
            <ac:graphicFrameMk id="2" creationId="{C4B4F03D-9608-2540-3AC3-2F5FE4589AF1}"/>
          </ac:graphicFrameMkLst>
        </pc:graphicFrameChg>
        <pc:graphicFrameChg chg="modGraphic">
          <ac:chgData name="Tasos Vasiliou" userId="eb89d014ba593ccf" providerId="LiveId" clId="{39161CDC-DCD7-4028-96A9-40131EB66EAD}" dt="2025-06-11T10:55:37.098" v="776" actId="20577"/>
          <ac:graphicFrameMkLst>
            <pc:docMk/>
            <pc:sldMk cId="87317549" sldId="935"/>
            <ac:graphicFrameMk id="9" creationId="{9190E91A-1B21-743E-B818-7F17C2C672E2}"/>
          </ac:graphicFrameMkLst>
        </pc:graphicFrameChg>
        <pc:graphicFrameChg chg="modGraphic">
          <ac:chgData name="Tasos Vasiliou" userId="eb89d014ba593ccf" providerId="LiveId" clId="{39161CDC-DCD7-4028-96A9-40131EB66EAD}" dt="2025-06-11T10:58:24.812" v="792" actId="2166"/>
          <ac:graphicFrameMkLst>
            <pc:docMk/>
            <pc:sldMk cId="87317549" sldId="935"/>
            <ac:graphicFrameMk id="14" creationId="{29A75361-893D-2AE9-AB07-F6833E6498E2}"/>
          </ac:graphicFrameMkLst>
        </pc:graphicFrameChg>
      </pc:sldChg>
      <pc:sldChg chg="mod">
        <pc:chgData name="Tasos Vasiliou" userId="eb89d014ba593ccf" providerId="LiveId" clId="{39161CDC-DCD7-4028-96A9-40131EB66EAD}" dt="2025-06-11T10:45:10.846" v="696" actId="27918"/>
        <pc:sldMkLst>
          <pc:docMk/>
          <pc:sldMk cId="21833611" sldId="1054"/>
        </pc:sldMkLst>
      </pc:sldChg>
      <pc:sldChg chg="modSp mod">
        <pc:chgData name="Tasos Vasiliou" userId="eb89d014ba593ccf" providerId="LiveId" clId="{39161CDC-DCD7-4028-96A9-40131EB66EAD}" dt="2025-06-11T09:18:12.922" v="35"/>
        <pc:sldMkLst>
          <pc:docMk/>
          <pc:sldMk cId="2373377849" sldId="1066"/>
        </pc:sldMkLst>
        <pc:spChg chg="mod">
          <ac:chgData name="Tasos Vasiliou" userId="eb89d014ba593ccf" providerId="LiveId" clId="{39161CDC-DCD7-4028-96A9-40131EB66EAD}" dt="2025-06-11T09:18:12.922" v="35"/>
          <ac:spMkLst>
            <pc:docMk/>
            <pc:sldMk cId="2373377849" sldId="1066"/>
            <ac:spMk id="13" creationId="{2A7DB848-642A-56B4-ED75-84DEAFCB702C}"/>
          </ac:spMkLst>
        </pc:spChg>
      </pc:sldChg>
      <pc:sldChg chg="modSp mod ord">
        <pc:chgData name="Tasos Vasiliou" userId="eb89d014ba593ccf" providerId="LiveId" clId="{39161CDC-DCD7-4028-96A9-40131EB66EAD}" dt="2025-06-11T09:21:59.600" v="55"/>
        <pc:sldMkLst>
          <pc:docMk/>
          <pc:sldMk cId="770392255" sldId="1099"/>
        </pc:sldMkLst>
        <pc:spChg chg="mod">
          <ac:chgData name="Tasos Vasiliou" userId="eb89d014ba593ccf" providerId="LiveId" clId="{39161CDC-DCD7-4028-96A9-40131EB66EAD}" dt="2025-06-11T09:21:15.038" v="50"/>
          <ac:spMkLst>
            <pc:docMk/>
            <pc:sldMk cId="770392255" sldId="1099"/>
            <ac:spMk id="7" creationId="{F48C2A17-DAB4-FE46-06D0-9592FE4AFA2F}"/>
          </ac:spMkLst>
        </pc:spChg>
      </pc:sldChg>
      <pc:sldChg chg="add del mod">
        <pc:chgData name="Tasos Vasiliou" userId="eb89d014ba593ccf" providerId="LiveId" clId="{39161CDC-DCD7-4028-96A9-40131EB66EAD}" dt="2025-06-11T10:45:47.666" v="698" actId="2696"/>
        <pc:sldMkLst>
          <pc:docMk/>
          <pc:sldMk cId="3554537167" sldId="1100"/>
        </pc:sldMkLst>
      </pc:sldChg>
      <pc:sldChg chg="modSp mod">
        <pc:chgData name="Tasos Vasiliou" userId="eb89d014ba593ccf" providerId="LiveId" clId="{39161CDC-DCD7-4028-96A9-40131EB66EAD}" dt="2025-06-11T09:32:04.171" v="138" actId="14100"/>
        <pc:sldMkLst>
          <pc:docMk/>
          <pc:sldMk cId="2845464768" sldId="1102"/>
        </pc:sldMkLst>
        <pc:graphicFrameChg chg="mod">
          <ac:chgData name="Tasos Vasiliou" userId="eb89d014ba593ccf" providerId="LiveId" clId="{39161CDC-DCD7-4028-96A9-40131EB66EAD}" dt="2025-06-11T09:32:04.171" v="138" actId="14100"/>
          <ac:graphicFrameMkLst>
            <pc:docMk/>
            <pc:sldMk cId="2845464768" sldId="1102"/>
            <ac:graphicFrameMk id="4" creationId="{5D6F9C94-E20D-EAF5-0271-69592DD7C329}"/>
          </ac:graphicFrameMkLst>
        </pc:graphicFrameChg>
      </pc:sldChg>
      <pc:sldChg chg="del">
        <pc:chgData name="Tasos Vasiliou" userId="eb89d014ba593ccf" providerId="LiveId" clId="{39161CDC-DCD7-4028-96A9-40131EB66EAD}" dt="2025-06-11T10:11:09.073" v="395" actId="47"/>
        <pc:sldMkLst>
          <pc:docMk/>
          <pc:sldMk cId="1371086513" sldId="1103"/>
        </pc:sldMkLst>
      </pc:sldChg>
      <pc:sldChg chg="del">
        <pc:chgData name="Tasos Vasiliou" userId="eb89d014ba593ccf" providerId="LiveId" clId="{39161CDC-DCD7-4028-96A9-40131EB66EAD}" dt="2025-06-11T09:28:30.387" v="99" actId="47"/>
        <pc:sldMkLst>
          <pc:docMk/>
          <pc:sldMk cId="3245286197" sldId="1105"/>
        </pc:sldMkLst>
      </pc:sldChg>
      <pc:sldChg chg="del">
        <pc:chgData name="Tasos Vasiliou" userId="eb89d014ba593ccf" providerId="LiveId" clId="{39161CDC-DCD7-4028-96A9-40131EB66EAD}" dt="2025-06-11T10:11:32.007" v="400" actId="47"/>
        <pc:sldMkLst>
          <pc:docMk/>
          <pc:sldMk cId="2032293040" sldId="1107"/>
        </pc:sldMkLst>
      </pc:sldChg>
      <pc:sldChg chg="del">
        <pc:chgData name="Tasos Vasiliou" userId="eb89d014ba593ccf" providerId="LiveId" clId="{39161CDC-DCD7-4028-96A9-40131EB66EAD}" dt="2025-06-11T10:11:47.628" v="403" actId="47"/>
        <pc:sldMkLst>
          <pc:docMk/>
          <pc:sldMk cId="9210466" sldId="1110"/>
        </pc:sldMkLst>
      </pc:sldChg>
      <pc:sldChg chg="del">
        <pc:chgData name="Tasos Vasiliou" userId="eb89d014ba593ccf" providerId="LiveId" clId="{39161CDC-DCD7-4028-96A9-40131EB66EAD}" dt="2025-06-11T10:11:48.787" v="404" actId="47"/>
        <pc:sldMkLst>
          <pc:docMk/>
          <pc:sldMk cId="316997256" sldId="1111"/>
        </pc:sldMkLst>
      </pc:sldChg>
      <pc:sldChg chg="del">
        <pc:chgData name="Tasos Vasiliou" userId="eb89d014ba593ccf" providerId="LiveId" clId="{39161CDC-DCD7-4028-96A9-40131EB66EAD}" dt="2025-06-11T10:11:49.781" v="405" actId="47"/>
        <pc:sldMkLst>
          <pc:docMk/>
          <pc:sldMk cId="3672341884" sldId="1112"/>
        </pc:sldMkLst>
      </pc:sldChg>
      <pc:sldChg chg="mod">
        <pc:chgData name="Tasos Vasiliou" userId="eb89d014ba593ccf" providerId="LiveId" clId="{39161CDC-DCD7-4028-96A9-40131EB66EAD}" dt="2025-06-11T09:35:31.203" v="165" actId="27918"/>
        <pc:sldMkLst>
          <pc:docMk/>
          <pc:sldMk cId="2056990739" sldId="1113"/>
        </pc:sldMkLst>
      </pc:sldChg>
      <pc:sldChg chg="mod">
        <pc:chgData name="Tasos Vasiliou" userId="eb89d014ba593ccf" providerId="LiveId" clId="{39161CDC-DCD7-4028-96A9-40131EB66EAD}" dt="2025-06-11T09:35:53.816" v="169" actId="27918"/>
        <pc:sldMkLst>
          <pc:docMk/>
          <pc:sldMk cId="2829341559" sldId="1114"/>
        </pc:sldMkLst>
      </pc:sldChg>
      <pc:sldChg chg="modSp del mod">
        <pc:chgData name="Tasos Vasiliou" userId="eb89d014ba593ccf" providerId="LiveId" clId="{39161CDC-DCD7-4028-96A9-40131EB66EAD}" dt="2025-06-11T10:11:46.504" v="402" actId="47"/>
        <pc:sldMkLst>
          <pc:docMk/>
          <pc:sldMk cId="2122578439" sldId="1115"/>
        </pc:sldMkLst>
      </pc:sldChg>
      <pc:sldChg chg="del">
        <pc:chgData name="Tasos Vasiliou" userId="eb89d014ba593ccf" providerId="LiveId" clId="{39161CDC-DCD7-4028-96A9-40131EB66EAD}" dt="2025-06-11T10:11:27.099" v="398" actId="47"/>
        <pc:sldMkLst>
          <pc:docMk/>
          <pc:sldMk cId="1076984305" sldId="1116"/>
        </pc:sldMkLst>
      </pc:sldChg>
      <pc:sldChg chg="modSp mod">
        <pc:chgData name="Tasos Vasiliou" userId="eb89d014ba593ccf" providerId="LiveId" clId="{39161CDC-DCD7-4028-96A9-40131EB66EAD}" dt="2025-06-11T09:29:27.702" v="119" actId="20577"/>
        <pc:sldMkLst>
          <pc:docMk/>
          <pc:sldMk cId="624299625" sldId="1117"/>
        </pc:sldMkLst>
        <pc:spChg chg="mod">
          <ac:chgData name="Tasos Vasiliou" userId="eb89d014ba593ccf" providerId="LiveId" clId="{39161CDC-DCD7-4028-96A9-40131EB66EAD}" dt="2025-06-11T09:29:27.702" v="119" actId="20577"/>
          <ac:spMkLst>
            <pc:docMk/>
            <pc:sldMk cId="624299625" sldId="1117"/>
            <ac:spMk id="2" creationId="{7DB35AA0-68C9-CA5F-87F6-4DCF34D7C4F4}"/>
          </ac:spMkLst>
        </pc:spChg>
      </pc:sldChg>
      <pc:sldChg chg="modSp mod">
        <pc:chgData name="Tasos Vasiliou" userId="eb89d014ba593ccf" providerId="LiveId" clId="{39161CDC-DCD7-4028-96A9-40131EB66EAD}" dt="2025-06-11T09:37:04.386" v="202" actId="20577"/>
        <pc:sldMkLst>
          <pc:docMk/>
          <pc:sldMk cId="2820221982" sldId="1118"/>
        </pc:sldMkLst>
        <pc:spChg chg="mod">
          <ac:chgData name="Tasos Vasiliou" userId="eb89d014ba593ccf" providerId="LiveId" clId="{39161CDC-DCD7-4028-96A9-40131EB66EAD}" dt="2025-06-11T09:37:04.386" v="202" actId="20577"/>
          <ac:spMkLst>
            <pc:docMk/>
            <pc:sldMk cId="2820221982" sldId="1118"/>
            <ac:spMk id="13" creationId="{ACC86BF1-C54D-230E-BCB0-580570778F30}"/>
          </ac:spMkLst>
        </pc:spChg>
      </pc:sldChg>
      <pc:sldChg chg="mod">
        <pc:chgData name="Tasos Vasiliou" userId="eb89d014ba593ccf" providerId="LiveId" clId="{39161CDC-DCD7-4028-96A9-40131EB66EAD}" dt="2025-06-11T09:38:20.203" v="213" actId="27918"/>
        <pc:sldMkLst>
          <pc:docMk/>
          <pc:sldMk cId="747320333" sldId="1119"/>
        </pc:sldMkLst>
      </pc:sldChg>
      <pc:sldChg chg="modSp del mod">
        <pc:chgData name="Tasos Vasiliou" userId="eb89d014ba593ccf" providerId="LiveId" clId="{39161CDC-DCD7-4028-96A9-40131EB66EAD}" dt="2025-06-11T10:17:00.407" v="444" actId="47"/>
        <pc:sldMkLst>
          <pc:docMk/>
          <pc:sldMk cId="4220730535" sldId="1120"/>
        </pc:sldMkLst>
      </pc:sldChg>
      <pc:sldChg chg="modSp del mod">
        <pc:chgData name="Tasos Vasiliou" userId="eb89d014ba593ccf" providerId="LiveId" clId="{39161CDC-DCD7-4028-96A9-40131EB66EAD}" dt="2025-06-11T10:17:36.377" v="449" actId="47"/>
        <pc:sldMkLst>
          <pc:docMk/>
          <pc:sldMk cId="1071595717" sldId="1121"/>
        </pc:sldMkLst>
      </pc:sldChg>
      <pc:sldChg chg="modSp mod">
        <pc:chgData name="Tasos Vasiliou" userId="eb89d014ba593ccf" providerId="LiveId" clId="{39161CDC-DCD7-4028-96A9-40131EB66EAD}" dt="2025-06-11T09:42:09.240" v="239" actId="20577"/>
        <pc:sldMkLst>
          <pc:docMk/>
          <pc:sldMk cId="294040636" sldId="1123"/>
        </pc:sldMkLst>
        <pc:spChg chg="mod">
          <ac:chgData name="Tasos Vasiliou" userId="eb89d014ba593ccf" providerId="LiveId" clId="{39161CDC-DCD7-4028-96A9-40131EB66EAD}" dt="2025-06-11T09:42:09.240" v="239" actId="20577"/>
          <ac:spMkLst>
            <pc:docMk/>
            <pc:sldMk cId="294040636" sldId="1123"/>
            <ac:spMk id="5" creationId="{BB959402-1DE3-7FE6-6F56-630166997BA8}"/>
          </ac:spMkLst>
        </pc:spChg>
      </pc:sldChg>
      <pc:sldChg chg="mod">
        <pc:chgData name="Tasos Vasiliou" userId="eb89d014ba593ccf" providerId="LiveId" clId="{39161CDC-DCD7-4028-96A9-40131EB66EAD}" dt="2025-06-11T09:42:57.072" v="249" actId="27918"/>
        <pc:sldMkLst>
          <pc:docMk/>
          <pc:sldMk cId="3694788886" sldId="1124"/>
        </pc:sldMkLst>
      </pc:sldChg>
      <pc:sldChg chg="modSp del mod">
        <pc:chgData name="Tasos Vasiliou" userId="eb89d014ba593ccf" providerId="LiveId" clId="{39161CDC-DCD7-4028-96A9-40131EB66EAD}" dt="2025-06-11T09:59:57.895" v="366" actId="47"/>
        <pc:sldMkLst>
          <pc:docMk/>
          <pc:sldMk cId="902966798" sldId="1126"/>
        </pc:sldMkLst>
      </pc:sldChg>
      <pc:sldChg chg="modSp del mod">
        <pc:chgData name="Tasos Vasiliou" userId="eb89d014ba593ccf" providerId="LiveId" clId="{39161CDC-DCD7-4028-96A9-40131EB66EAD}" dt="2025-06-11T10:00:00.514" v="367" actId="47"/>
        <pc:sldMkLst>
          <pc:docMk/>
          <pc:sldMk cId="2181368281" sldId="1127"/>
        </pc:sldMkLst>
      </pc:sldChg>
      <pc:sldChg chg="modSp mod">
        <pc:chgData name="Tasos Vasiliou" userId="eb89d014ba593ccf" providerId="LiveId" clId="{39161CDC-DCD7-4028-96A9-40131EB66EAD}" dt="2025-06-11T09:45:35.642" v="270" actId="20577"/>
        <pc:sldMkLst>
          <pc:docMk/>
          <pc:sldMk cId="405952161" sldId="1129"/>
        </pc:sldMkLst>
        <pc:spChg chg="mod">
          <ac:chgData name="Tasos Vasiliou" userId="eb89d014ba593ccf" providerId="LiveId" clId="{39161CDC-DCD7-4028-96A9-40131EB66EAD}" dt="2025-06-11T09:45:32.217" v="268" actId="20577"/>
          <ac:spMkLst>
            <pc:docMk/>
            <pc:sldMk cId="405952161" sldId="1129"/>
            <ac:spMk id="3" creationId="{AD9ADAED-CC62-F956-450C-337DC2AD97F6}"/>
          </ac:spMkLst>
        </pc:spChg>
        <pc:spChg chg="mod">
          <ac:chgData name="Tasos Vasiliou" userId="eb89d014ba593ccf" providerId="LiveId" clId="{39161CDC-DCD7-4028-96A9-40131EB66EAD}" dt="2025-06-11T09:45:35.642" v="270" actId="20577"/>
          <ac:spMkLst>
            <pc:docMk/>
            <pc:sldMk cId="405952161" sldId="1129"/>
            <ac:spMk id="5" creationId="{3DBF7095-F83B-4796-60EC-5F2ABEE0AF35}"/>
          </ac:spMkLst>
        </pc:spChg>
      </pc:sldChg>
      <pc:sldChg chg="del">
        <pc:chgData name="Tasos Vasiliou" userId="eb89d014ba593ccf" providerId="LiveId" clId="{39161CDC-DCD7-4028-96A9-40131EB66EAD}" dt="2025-06-11T09:53:03.634" v="278" actId="47"/>
        <pc:sldMkLst>
          <pc:docMk/>
          <pc:sldMk cId="3276762261" sldId="1130"/>
        </pc:sldMkLst>
      </pc:sldChg>
      <pc:sldChg chg="del">
        <pc:chgData name="Tasos Vasiliou" userId="eb89d014ba593ccf" providerId="LiveId" clId="{39161CDC-DCD7-4028-96A9-40131EB66EAD}" dt="2025-06-11T09:53:09.225" v="279" actId="47"/>
        <pc:sldMkLst>
          <pc:docMk/>
          <pc:sldMk cId="2633919948" sldId="1131"/>
        </pc:sldMkLst>
      </pc:sldChg>
      <pc:sldChg chg="del">
        <pc:chgData name="Tasos Vasiliou" userId="eb89d014ba593ccf" providerId="LiveId" clId="{39161CDC-DCD7-4028-96A9-40131EB66EAD}" dt="2025-06-11T09:53:13.015" v="280" actId="47"/>
        <pc:sldMkLst>
          <pc:docMk/>
          <pc:sldMk cId="1370868404" sldId="1132"/>
        </pc:sldMkLst>
      </pc:sldChg>
      <pc:sldChg chg="del">
        <pc:chgData name="Tasos Vasiliou" userId="eb89d014ba593ccf" providerId="LiveId" clId="{39161CDC-DCD7-4028-96A9-40131EB66EAD}" dt="2025-06-11T09:54:03.378" v="282" actId="47"/>
        <pc:sldMkLst>
          <pc:docMk/>
          <pc:sldMk cId="890945217" sldId="1134"/>
        </pc:sldMkLst>
      </pc:sldChg>
      <pc:sldChg chg="del">
        <pc:chgData name="Tasos Vasiliou" userId="eb89d014ba593ccf" providerId="LiveId" clId="{39161CDC-DCD7-4028-96A9-40131EB66EAD}" dt="2025-06-11T09:54:06.132" v="284" actId="47"/>
        <pc:sldMkLst>
          <pc:docMk/>
          <pc:sldMk cId="3894312530" sldId="1135"/>
        </pc:sldMkLst>
      </pc:sldChg>
      <pc:sldChg chg="modSp mod">
        <pc:chgData name="Tasos Vasiliou" userId="eb89d014ba593ccf" providerId="LiveId" clId="{39161CDC-DCD7-4028-96A9-40131EB66EAD}" dt="2025-06-11T09:54:51.280" v="294" actId="27918"/>
        <pc:sldMkLst>
          <pc:docMk/>
          <pc:sldMk cId="3523631601" sldId="1136"/>
        </pc:sldMkLst>
        <pc:spChg chg="mod">
          <ac:chgData name="Tasos Vasiliou" userId="eb89d014ba593ccf" providerId="LiveId" clId="{39161CDC-DCD7-4028-96A9-40131EB66EAD}" dt="2025-06-11T09:54:13.320" v="286"/>
          <ac:spMkLst>
            <pc:docMk/>
            <pc:sldMk cId="3523631601" sldId="1136"/>
            <ac:spMk id="13" creationId="{83BCDF03-CB4D-00B7-2AF6-73B8D1130BD5}"/>
          </ac:spMkLst>
        </pc:spChg>
      </pc:sldChg>
      <pc:sldChg chg="delSp modSp mod">
        <pc:chgData name="Tasos Vasiliou" userId="eb89d014ba593ccf" providerId="LiveId" clId="{39161CDC-DCD7-4028-96A9-40131EB66EAD}" dt="2025-06-19T13:10:25.886" v="1546" actId="20577"/>
        <pc:sldMkLst>
          <pc:docMk/>
          <pc:sldMk cId="1791736946" sldId="1137"/>
        </pc:sldMkLst>
        <pc:graphicFrameChg chg="mod modGraphic">
          <ac:chgData name="Tasos Vasiliou" userId="eb89d014ba593ccf" providerId="LiveId" clId="{39161CDC-DCD7-4028-96A9-40131EB66EAD}" dt="2025-06-19T13:10:25.886" v="1546" actId="20577"/>
          <ac:graphicFrameMkLst>
            <pc:docMk/>
            <pc:sldMk cId="1791736946" sldId="1137"/>
            <ac:graphicFrameMk id="111" creationId="{2370089E-2F9E-7765-FE5C-000DFDB1B2F5}"/>
          </ac:graphicFrameMkLst>
        </pc:graphicFrameChg>
        <pc:picChg chg="del">
          <ac:chgData name="Tasos Vasiliou" userId="eb89d014ba593ccf" providerId="LiveId" clId="{39161CDC-DCD7-4028-96A9-40131EB66EAD}" dt="2025-06-18T19:29:27.965" v="798" actId="478"/>
          <ac:picMkLst>
            <pc:docMk/>
            <pc:sldMk cId="1791736946" sldId="1137"/>
            <ac:picMk id="14" creationId="{574CEF0E-A5A3-A701-8C6F-8D7FE95EB88B}"/>
          </ac:picMkLst>
        </pc:picChg>
        <pc:picChg chg="del">
          <ac:chgData name="Tasos Vasiliou" userId="eb89d014ba593ccf" providerId="LiveId" clId="{39161CDC-DCD7-4028-96A9-40131EB66EAD}" dt="2025-06-18T19:29:27.965" v="798" actId="478"/>
          <ac:picMkLst>
            <pc:docMk/>
            <pc:sldMk cId="1791736946" sldId="1137"/>
            <ac:picMk id="15" creationId="{2DE3A6B9-FE46-A8FC-294A-15AB7FD742C0}"/>
          </ac:picMkLst>
        </pc:picChg>
      </pc:sldChg>
      <pc:sldChg chg="delSp modSp mod">
        <pc:chgData name="Tasos Vasiliou" userId="eb89d014ba593ccf" providerId="LiveId" clId="{39161CDC-DCD7-4028-96A9-40131EB66EAD}" dt="2025-06-19T13:10:14.364" v="1545" actId="20577"/>
        <pc:sldMkLst>
          <pc:docMk/>
          <pc:sldMk cId="4223500086" sldId="1138"/>
        </pc:sldMkLst>
        <pc:spChg chg="mod">
          <ac:chgData name="Tasos Vasiliou" userId="eb89d014ba593ccf" providerId="LiveId" clId="{39161CDC-DCD7-4028-96A9-40131EB66EAD}" dt="2025-06-11T09:18:21.521" v="36"/>
          <ac:spMkLst>
            <pc:docMk/>
            <pc:sldMk cId="4223500086" sldId="1138"/>
            <ac:spMk id="3" creationId="{3A02AD42-34FE-BBC6-64D5-02EE537B430A}"/>
          </ac:spMkLst>
        </pc:spChg>
        <pc:graphicFrameChg chg="mod modGraphic">
          <ac:chgData name="Tasos Vasiliou" userId="eb89d014ba593ccf" providerId="LiveId" clId="{39161CDC-DCD7-4028-96A9-40131EB66EAD}" dt="2025-06-19T13:10:14.364" v="1545" actId="20577"/>
          <ac:graphicFrameMkLst>
            <pc:docMk/>
            <pc:sldMk cId="4223500086" sldId="1138"/>
            <ac:graphicFrameMk id="111" creationId="{98430897-4D99-F7DF-FB8B-60B02B9F0D3F}"/>
          </ac:graphicFrameMkLst>
        </pc:graphicFrameChg>
        <pc:picChg chg="del">
          <ac:chgData name="Tasos Vasiliou" userId="eb89d014ba593ccf" providerId="LiveId" clId="{39161CDC-DCD7-4028-96A9-40131EB66EAD}" dt="2025-06-19T08:15:13.359" v="862" actId="478"/>
          <ac:picMkLst>
            <pc:docMk/>
            <pc:sldMk cId="4223500086" sldId="1138"/>
            <ac:picMk id="14" creationId="{528C50B8-B842-E3B6-D4C5-E133DE451F95}"/>
          </ac:picMkLst>
        </pc:picChg>
        <pc:picChg chg="del">
          <ac:chgData name="Tasos Vasiliou" userId="eb89d014ba593ccf" providerId="LiveId" clId="{39161CDC-DCD7-4028-96A9-40131EB66EAD}" dt="2025-06-19T08:15:13.359" v="862" actId="478"/>
          <ac:picMkLst>
            <pc:docMk/>
            <pc:sldMk cId="4223500086" sldId="1138"/>
            <ac:picMk id="15" creationId="{F15ACFF1-9BD2-55F8-2F85-FAF05F9CE01F}"/>
          </ac:picMkLst>
        </pc:picChg>
      </pc:sldChg>
      <pc:sldChg chg="modSp mod ord">
        <pc:chgData name="Tasos Vasiliou" userId="eb89d014ba593ccf" providerId="LiveId" clId="{39161CDC-DCD7-4028-96A9-40131EB66EAD}" dt="2025-06-19T08:12:53.568" v="855" actId="122"/>
        <pc:sldMkLst>
          <pc:docMk/>
          <pc:sldMk cId="2157474340" sldId="1139"/>
        </pc:sldMkLst>
        <pc:spChg chg="mod">
          <ac:chgData name="Tasos Vasiliou" userId="eb89d014ba593ccf" providerId="LiveId" clId="{39161CDC-DCD7-4028-96A9-40131EB66EAD}" dt="2025-06-11T09:21:24.042" v="51"/>
          <ac:spMkLst>
            <pc:docMk/>
            <pc:sldMk cId="2157474340" sldId="1139"/>
            <ac:spMk id="7" creationId="{DC1283ED-E035-0ACB-F23C-F56536D684B5}"/>
          </ac:spMkLst>
        </pc:spChg>
        <pc:graphicFrameChg chg="mod modGraphic">
          <ac:chgData name="Tasos Vasiliou" userId="eb89d014ba593ccf" providerId="LiveId" clId="{39161CDC-DCD7-4028-96A9-40131EB66EAD}" dt="2025-06-19T08:12:53.568" v="855" actId="122"/>
          <ac:graphicFrameMkLst>
            <pc:docMk/>
            <pc:sldMk cId="2157474340" sldId="1139"/>
            <ac:graphicFrameMk id="111" creationId="{522F9CED-CAAD-0FB7-7E27-760AC8EE65FF}"/>
          </ac:graphicFrameMkLst>
        </pc:graphicFrameChg>
        <pc:picChg chg="mod">
          <ac:chgData name="Tasos Vasiliou" userId="eb89d014ba593ccf" providerId="LiveId" clId="{39161CDC-DCD7-4028-96A9-40131EB66EAD}" dt="2025-06-19T08:12:38.114" v="852" actId="1076"/>
          <ac:picMkLst>
            <pc:docMk/>
            <pc:sldMk cId="2157474340" sldId="1139"/>
            <ac:picMk id="14" creationId="{33C4D927-C6C8-91B6-35DA-F5E74EFA050E}"/>
          </ac:picMkLst>
        </pc:picChg>
        <pc:picChg chg="mod">
          <ac:chgData name="Tasos Vasiliou" userId="eb89d014ba593ccf" providerId="LiveId" clId="{39161CDC-DCD7-4028-96A9-40131EB66EAD}" dt="2025-06-19T08:12:34.398" v="851" actId="1076"/>
          <ac:picMkLst>
            <pc:docMk/>
            <pc:sldMk cId="2157474340" sldId="1139"/>
            <ac:picMk id="15" creationId="{62605220-5696-E9E3-B30C-683E33EFEB5E}"/>
          </ac:picMkLst>
        </pc:picChg>
      </pc:sldChg>
      <pc:sldChg chg="modSp del mod">
        <pc:chgData name="Tasos Vasiliou" userId="eb89d014ba593ccf" providerId="LiveId" clId="{39161CDC-DCD7-4028-96A9-40131EB66EAD}" dt="2025-06-19T13:34:18.969" v="1703" actId="47"/>
        <pc:sldMkLst>
          <pc:docMk/>
          <pc:sldMk cId="586585742" sldId="1140"/>
        </pc:sldMkLst>
        <pc:graphicFrameChg chg="mod modGraphic">
          <ac:chgData name="Tasos Vasiliou" userId="eb89d014ba593ccf" providerId="LiveId" clId="{39161CDC-DCD7-4028-96A9-40131EB66EAD}" dt="2025-06-19T13:10:04.360" v="1544" actId="20577"/>
          <ac:graphicFrameMkLst>
            <pc:docMk/>
            <pc:sldMk cId="586585742" sldId="1140"/>
            <ac:graphicFrameMk id="111" creationId="{B5BFDC4E-37ED-B03E-63A1-A1BEEC7FDF04}"/>
          </ac:graphicFrameMkLst>
        </pc:graphicFrameChg>
        <pc:picChg chg="mod">
          <ac:chgData name="Tasos Vasiliou" userId="eb89d014ba593ccf" providerId="LiveId" clId="{39161CDC-DCD7-4028-96A9-40131EB66EAD}" dt="2025-06-19T08:43:27.613" v="899" actId="1038"/>
          <ac:picMkLst>
            <pc:docMk/>
            <pc:sldMk cId="586585742" sldId="1140"/>
            <ac:picMk id="14" creationId="{FD862641-C33E-AB8A-4445-418041BB0033}"/>
          </ac:picMkLst>
        </pc:picChg>
        <pc:picChg chg="mod">
          <ac:chgData name="Tasos Vasiliou" userId="eb89d014ba593ccf" providerId="LiveId" clId="{39161CDC-DCD7-4028-96A9-40131EB66EAD}" dt="2025-06-19T08:43:06.923" v="892" actId="1076"/>
          <ac:picMkLst>
            <pc:docMk/>
            <pc:sldMk cId="586585742" sldId="1140"/>
            <ac:picMk id="15" creationId="{2FB4AC23-E5F3-1E6A-C8E3-9F693A895EFE}"/>
          </ac:picMkLst>
        </pc:picChg>
      </pc:sldChg>
      <pc:sldChg chg="del">
        <pc:chgData name="Tasos Vasiliou" userId="eb89d014ba593ccf" providerId="LiveId" clId="{39161CDC-DCD7-4028-96A9-40131EB66EAD}" dt="2025-06-11T10:10:16.498" v="386" actId="47"/>
        <pc:sldMkLst>
          <pc:docMk/>
          <pc:sldMk cId="1646847723" sldId="1141"/>
        </pc:sldMkLst>
      </pc:sldChg>
      <pc:sldChg chg="del">
        <pc:chgData name="Tasos Vasiliou" userId="eb89d014ba593ccf" providerId="LiveId" clId="{39161CDC-DCD7-4028-96A9-40131EB66EAD}" dt="2025-06-11T10:10:17.178" v="387" actId="47"/>
        <pc:sldMkLst>
          <pc:docMk/>
          <pc:sldMk cId="1386673070" sldId="1142"/>
        </pc:sldMkLst>
      </pc:sldChg>
      <pc:sldChg chg="del">
        <pc:chgData name="Tasos Vasiliou" userId="eb89d014ba593ccf" providerId="LiveId" clId="{39161CDC-DCD7-4028-96A9-40131EB66EAD}" dt="2025-06-11T10:10:23.670" v="388" actId="47"/>
        <pc:sldMkLst>
          <pc:docMk/>
          <pc:sldMk cId="941015577" sldId="1143"/>
        </pc:sldMkLst>
      </pc:sldChg>
      <pc:sldChg chg="del">
        <pc:chgData name="Tasos Vasiliou" userId="eb89d014ba593ccf" providerId="LiveId" clId="{39161CDC-DCD7-4028-96A9-40131EB66EAD}" dt="2025-06-11T10:10:24.510" v="389" actId="47"/>
        <pc:sldMkLst>
          <pc:docMk/>
          <pc:sldMk cId="2540774269" sldId="1144"/>
        </pc:sldMkLst>
      </pc:sldChg>
      <pc:sldChg chg="del">
        <pc:chgData name="Tasos Vasiliou" userId="eb89d014ba593ccf" providerId="LiveId" clId="{39161CDC-DCD7-4028-96A9-40131EB66EAD}" dt="2025-06-11T10:10:25.152" v="390" actId="47"/>
        <pc:sldMkLst>
          <pc:docMk/>
          <pc:sldMk cId="1178643687" sldId="1145"/>
        </pc:sldMkLst>
      </pc:sldChg>
      <pc:sldChg chg="del">
        <pc:chgData name="Tasos Vasiliou" userId="eb89d014ba593ccf" providerId="LiveId" clId="{39161CDC-DCD7-4028-96A9-40131EB66EAD}" dt="2025-06-11T10:10:34.581" v="392" actId="47"/>
        <pc:sldMkLst>
          <pc:docMk/>
          <pc:sldMk cId="3332594892" sldId="1146"/>
        </pc:sldMkLst>
      </pc:sldChg>
      <pc:sldChg chg="del">
        <pc:chgData name="Tasos Vasiliou" userId="eb89d014ba593ccf" providerId="LiveId" clId="{39161CDC-DCD7-4028-96A9-40131EB66EAD}" dt="2025-06-11T10:10:37.174" v="393" actId="47"/>
        <pc:sldMkLst>
          <pc:docMk/>
          <pc:sldMk cId="934177626" sldId="1147"/>
        </pc:sldMkLst>
      </pc:sldChg>
      <pc:sldChg chg="del">
        <pc:chgData name="Tasos Vasiliou" userId="eb89d014ba593ccf" providerId="LiveId" clId="{39161CDC-DCD7-4028-96A9-40131EB66EAD}" dt="2025-06-11T10:10:39.543" v="394" actId="47"/>
        <pc:sldMkLst>
          <pc:docMk/>
          <pc:sldMk cId="2547851963" sldId="1148"/>
        </pc:sldMkLst>
      </pc:sldChg>
      <pc:sldChg chg="addSp delSp modSp mod">
        <pc:chgData name="Tasos Vasiliou" userId="eb89d014ba593ccf" providerId="LiveId" clId="{39161CDC-DCD7-4028-96A9-40131EB66EAD}" dt="2025-06-19T13:09:34.734" v="1541" actId="20577"/>
        <pc:sldMkLst>
          <pc:docMk/>
          <pc:sldMk cId="3151244997" sldId="1149"/>
        </pc:sldMkLst>
        <pc:spChg chg="mod">
          <ac:chgData name="Tasos Vasiliou" userId="eb89d014ba593ccf" providerId="LiveId" clId="{39161CDC-DCD7-4028-96A9-40131EB66EAD}" dt="2025-06-11T09:29:33.051" v="123" actId="20577"/>
          <ac:spMkLst>
            <pc:docMk/>
            <pc:sldMk cId="3151244997" sldId="1149"/>
            <ac:spMk id="2" creationId="{82B8F0D2-71FB-CC63-7B25-55D61DE79307}"/>
          </ac:spMkLst>
        </pc:spChg>
        <pc:graphicFrameChg chg="del modGraphic">
          <ac:chgData name="Tasos Vasiliou" userId="eb89d014ba593ccf" providerId="LiveId" clId="{39161CDC-DCD7-4028-96A9-40131EB66EAD}" dt="2025-06-19T08:46:36.021" v="913" actId="478"/>
          <ac:graphicFrameMkLst>
            <pc:docMk/>
            <pc:sldMk cId="3151244997" sldId="1149"/>
            <ac:graphicFrameMk id="3" creationId="{A94DF027-A180-9FCF-42B6-25FB0363E72E}"/>
          </ac:graphicFrameMkLst>
        </pc:graphicFrameChg>
        <pc:graphicFrameChg chg="add mod modGraphic">
          <ac:chgData name="Tasos Vasiliou" userId="eb89d014ba593ccf" providerId="LiveId" clId="{39161CDC-DCD7-4028-96A9-40131EB66EAD}" dt="2025-06-19T13:09:34.734" v="1541" actId="20577"/>
          <ac:graphicFrameMkLst>
            <pc:docMk/>
            <pc:sldMk cId="3151244997" sldId="1149"/>
            <ac:graphicFrameMk id="5" creationId="{B1B669B0-FB3C-CF0B-A389-5E666B992BC5}"/>
          </ac:graphicFrameMkLst>
        </pc:graphicFrameChg>
        <pc:picChg chg="del">
          <ac:chgData name="Tasos Vasiliou" userId="eb89d014ba593ccf" providerId="LiveId" clId="{39161CDC-DCD7-4028-96A9-40131EB66EAD}" dt="2025-06-19T08:46:36.021" v="913" actId="478"/>
          <ac:picMkLst>
            <pc:docMk/>
            <pc:sldMk cId="3151244997" sldId="1149"/>
            <ac:picMk id="4" creationId="{A440E6D4-0C4E-5D5C-7B31-DED34E8C9290}"/>
          </ac:picMkLst>
        </pc:picChg>
        <pc:picChg chg="add mod">
          <ac:chgData name="Tasos Vasiliou" userId="eb89d014ba593ccf" providerId="LiveId" clId="{39161CDC-DCD7-4028-96A9-40131EB66EAD}" dt="2025-06-19T08:46:36.936" v="914"/>
          <ac:picMkLst>
            <pc:docMk/>
            <pc:sldMk cId="3151244997" sldId="1149"/>
            <ac:picMk id="6" creationId="{4E867D1C-9FAF-70D7-8DCA-93F8AC9087BD}"/>
          </ac:picMkLst>
        </pc:picChg>
        <pc:picChg chg="del">
          <ac:chgData name="Tasos Vasiliou" userId="eb89d014ba593ccf" providerId="LiveId" clId="{39161CDC-DCD7-4028-96A9-40131EB66EAD}" dt="2025-06-19T08:46:36.021" v="913" actId="478"/>
          <ac:picMkLst>
            <pc:docMk/>
            <pc:sldMk cId="3151244997" sldId="1149"/>
            <ac:picMk id="10" creationId="{B65F66A7-FFB9-A0BD-EC00-065D75D93764}"/>
          </ac:picMkLst>
        </pc:picChg>
        <pc:picChg chg="add mod">
          <ac:chgData name="Tasos Vasiliou" userId="eb89d014ba593ccf" providerId="LiveId" clId="{39161CDC-DCD7-4028-96A9-40131EB66EAD}" dt="2025-06-19T08:46:36.936" v="914"/>
          <ac:picMkLst>
            <pc:docMk/>
            <pc:sldMk cId="3151244997" sldId="1149"/>
            <ac:picMk id="13" creationId="{9B253CAD-9A99-16D8-833C-43207B8B1C71}"/>
          </ac:picMkLst>
        </pc:picChg>
      </pc:sldChg>
      <pc:sldChg chg="modSp mod">
        <pc:chgData name="Tasos Vasiliou" userId="eb89d014ba593ccf" providerId="LiveId" clId="{39161CDC-DCD7-4028-96A9-40131EB66EAD}" dt="2025-06-11T09:32:26.957" v="139" actId="2164"/>
        <pc:sldMkLst>
          <pc:docMk/>
          <pc:sldMk cId="1127240087" sldId="1150"/>
        </pc:sldMkLst>
        <pc:graphicFrameChg chg="modGraphic">
          <ac:chgData name="Tasos Vasiliou" userId="eb89d014ba593ccf" providerId="LiveId" clId="{39161CDC-DCD7-4028-96A9-40131EB66EAD}" dt="2025-06-11T09:32:26.957" v="139" actId="2164"/>
          <ac:graphicFrameMkLst>
            <pc:docMk/>
            <pc:sldMk cId="1127240087" sldId="1150"/>
            <ac:graphicFrameMk id="3" creationId="{8D7B793D-E1C3-23E7-4215-49F5B3765136}"/>
          </ac:graphicFrameMkLst>
        </pc:graphicFrameChg>
      </pc:sldChg>
      <pc:sldChg chg="modSp mod">
        <pc:chgData name="Tasos Vasiliou" userId="eb89d014ba593ccf" providerId="LiveId" clId="{39161CDC-DCD7-4028-96A9-40131EB66EAD}" dt="2025-06-19T08:49:51.984" v="942" actId="14100"/>
        <pc:sldMkLst>
          <pc:docMk/>
          <pc:sldMk cId="3516806908" sldId="1151"/>
        </pc:sldMkLst>
        <pc:graphicFrameChg chg="mod modGraphic">
          <ac:chgData name="Tasos Vasiliou" userId="eb89d014ba593ccf" providerId="LiveId" clId="{39161CDC-DCD7-4028-96A9-40131EB66EAD}" dt="2025-06-19T08:49:51.984" v="942" actId="14100"/>
          <ac:graphicFrameMkLst>
            <pc:docMk/>
            <pc:sldMk cId="3516806908" sldId="1151"/>
            <ac:graphicFrameMk id="6" creationId="{71FC8399-9621-EF0E-CDDE-3096CC11C321}"/>
          </ac:graphicFrameMkLst>
        </pc:graphicFrameChg>
        <pc:picChg chg="mod">
          <ac:chgData name="Tasos Vasiliou" userId="eb89d014ba593ccf" providerId="LiveId" clId="{39161CDC-DCD7-4028-96A9-40131EB66EAD}" dt="2025-06-19T08:49:40.399" v="939" actId="1076"/>
          <ac:picMkLst>
            <pc:docMk/>
            <pc:sldMk cId="3516806908" sldId="1151"/>
            <ac:picMk id="7" creationId="{772015C9-A612-F9D0-4D47-16E6D3897EDA}"/>
          </ac:picMkLst>
        </pc:picChg>
        <pc:picChg chg="mod">
          <ac:chgData name="Tasos Vasiliou" userId="eb89d014ba593ccf" providerId="LiveId" clId="{39161CDC-DCD7-4028-96A9-40131EB66EAD}" dt="2025-06-19T08:49:38.179" v="938" actId="1076"/>
          <ac:picMkLst>
            <pc:docMk/>
            <pc:sldMk cId="3516806908" sldId="1151"/>
            <ac:picMk id="10" creationId="{C3258A8B-60A7-51D7-E07E-2CECAA27BAB9}"/>
          </ac:picMkLst>
        </pc:picChg>
      </pc:sldChg>
      <pc:sldChg chg="del">
        <pc:chgData name="Tasos Vasiliou" userId="eb89d014ba593ccf" providerId="LiveId" clId="{39161CDC-DCD7-4028-96A9-40131EB66EAD}" dt="2025-06-11T10:11:09.704" v="396" actId="47"/>
        <pc:sldMkLst>
          <pc:docMk/>
          <pc:sldMk cId="25983906" sldId="1152"/>
        </pc:sldMkLst>
      </pc:sldChg>
      <pc:sldChg chg="addSp delSp modSp mod">
        <pc:chgData name="Tasos Vasiliou" userId="eb89d014ba593ccf" providerId="LiveId" clId="{39161CDC-DCD7-4028-96A9-40131EB66EAD}" dt="2025-06-19T13:09:24.504" v="1540" actId="20577"/>
        <pc:sldMkLst>
          <pc:docMk/>
          <pc:sldMk cId="832941648" sldId="1153"/>
        </pc:sldMkLst>
        <pc:spChg chg="mod">
          <ac:chgData name="Tasos Vasiliou" userId="eb89d014ba593ccf" providerId="LiveId" clId="{39161CDC-DCD7-4028-96A9-40131EB66EAD}" dt="2025-06-11T09:28:40.704" v="100"/>
          <ac:spMkLst>
            <pc:docMk/>
            <pc:sldMk cId="832941648" sldId="1153"/>
            <ac:spMk id="13" creationId="{88AA7434-028F-0595-6A59-CCE57B6F0D63}"/>
          </ac:spMkLst>
        </pc:spChg>
        <pc:graphicFrameChg chg="del modGraphic">
          <ac:chgData name="Tasos Vasiliou" userId="eb89d014ba593ccf" providerId="LiveId" clId="{39161CDC-DCD7-4028-96A9-40131EB66EAD}" dt="2025-06-19T08:44:53.526" v="900" actId="478"/>
          <ac:graphicFrameMkLst>
            <pc:docMk/>
            <pc:sldMk cId="832941648" sldId="1153"/>
            <ac:graphicFrameMk id="2" creationId="{E2592CFC-F1B7-1CFF-4378-5FD82A128245}"/>
          </ac:graphicFrameMkLst>
        </pc:graphicFrameChg>
        <pc:graphicFrameChg chg="add mod modGraphic">
          <ac:chgData name="Tasos Vasiliou" userId="eb89d014ba593ccf" providerId="LiveId" clId="{39161CDC-DCD7-4028-96A9-40131EB66EAD}" dt="2025-06-19T13:09:24.504" v="1540" actId="20577"/>
          <ac:graphicFrameMkLst>
            <pc:docMk/>
            <pc:sldMk cId="832941648" sldId="1153"/>
            <ac:graphicFrameMk id="4" creationId="{3E4C45EE-B963-7274-CFCB-599526802A18}"/>
          </ac:graphicFrameMkLst>
        </pc:graphicFrameChg>
        <pc:picChg chg="del">
          <ac:chgData name="Tasos Vasiliou" userId="eb89d014ba593ccf" providerId="LiveId" clId="{39161CDC-DCD7-4028-96A9-40131EB66EAD}" dt="2025-06-19T08:44:57.107" v="901" actId="478"/>
          <ac:picMkLst>
            <pc:docMk/>
            <pc:sldMk cId="832941648" sldId="1153"/>
            <ac:picMk id="3" creationId="{37FB7928-53FC-867D-4789-ECC255EEFA92}"/>
          </ac:picMkLst>
        </pc:picChg>
        <pc:picChg chg="del">
          <ac:chgData name="Tasos Vasiliou" userId="eb89d014ba593ccf" providerId="LiveId" clId="{39161CDC-DCD7-4028-96A9-40131EB66EAD}" dt="2025-06-19T08:44:57.107" v="901" actId="478"/>
          <ac:picMkLst>
            <pc:docMk/>
            <pc:sldMk cId="832941648" sldId="1153"/>
            <ac:picMk id="5" creationId="{25A634FF-1E20-22D4-FEA3-D21F641FAF1D}"/>
          </ac:picMkLst>
        </pc:picChg>
        <pc:picChg chg="add mod">
          <ac:chgData name="Tasos Vasiliou" userId="eb89d014ba593ccf" providerId="LiveId" clId="{39161CDC-DCD7-4028-96A9-40131EB66EAD}" dt="2025-06-19T08:44:57.938" v="902"/>
          <ac:picMkLst>
            <pc:docMk/>
            <pc:sldMk cId="832941648" sldId="1153"/>
            <ac:picMk id="6" creationId="{6783FFC6-B98F-8D0B-9F78-EA1F7C53DBD1}"/>
          </ac:picMkLst>
        </pc:picChg>
        <pc:picChg chg="add mod">
          <ac:chgData name="Tasos Vasiliou" userId="eb89d014ba593ccf" providerId="LiveId" clId="{39161CDC-DCD7-4028-96A9-40131EB66EAD}" dt="2025-06-19T08:44:57.938" v="902"/>
          <ac:picMkLst>
            <pc:docMk/>
            <pc:sldMk cId="832941648" sldId="1153"/>
            <ac:picMk id="10" creationId="{0A932B6B-74EF-F173-89F4-C2D1089B5D9A}"/>
          </ac:picMkLst>
        </pc:picChg>
      </pc:sldChg>
      <pc:sldChg chg="del">
        <pc:chgData name="Tasos Vasiliou" userId="eb89d014ba593ccf" providerId="LiveId" clId="{39161CDC-DCD7-4028-96A9-40131EB66EAD}" dt="2025-06-11T10:11:27.789" v="399" actId="47"/>
        <pc:sldMkLst>
          <pc:docMk/>
          <pc:sldMk cId="1420702071" sldId="1154"/>
        </pc:sldMkLst>
      </pc:sldChg>
      <pc:sldChg chg="del">
        <pc:chgData name="Tasos Vasiliou" userId="eb89d014ba593ccf" providerId="LiveId" clId="{39161CDC-DCD7-4028-96A9-40131EB66EAD}" dt="2025-06-11T10:11:32.619" v="401" actId="47"/>
        <pc:sldMkLst>
          <pc:docMk/>
          <pc:sldMk cId="2892643181" sldId="1155"/>
        </pc:sldMkLst>
      </pc:sldChg>
      <pc:sldChg chg="modSp del mod">
        <pc:chgData name="Tasos Vasiliou" userId="eb89d014ba593ccf" providerId="LiveId" clId="{39161CDC-DCD7-4028-96A9-40131EB66EAD}" dt="2025-06-19T09:02:48.177" v="972" actId="47"/>
        <pc:sldMkLst>
          <pc:docMk/>
          <pc:sldMk cId="546778536" sldId="1156"/>
        </pc:sldMkLst>
      </pc:sldChg>
      <pc:sldChg chg="del">
        <pc:chgData name="Tasos Vasiliou" userId="eb89d014ba593ccf" providerId="LiveId" clId="{39161CDC-DCD7-4028-96A9-40131EB66EAD}" dt="2025-06-11T09:40:28.171" v="227" actId="47"/>
        <pc:sldMkLst>
          <pc:docMk/>
          <pc:sldMk cId="2077597841" sldId="1157"/>
        </pc:sldMkLst>
      </pc:sldChg>
      <pc:sldChg chg="del">
        <pc:chgData name="Tasos Vasiliou" userId="eb89d014ba593ccf" providerId="LiveId" clId="{39161CDC-DCD7-4028-96A9-40131EB66EAD}" dt="2025-06-11T10:17:37.443" v="450" actId="47"/>
        <pc:sldMkLst>
          <pc:docMk/>
          <pc:sldMk cId="3911384178" sldId="1158"/>
        </pc:sldMkLst>
      </pc:sldChg>
      <pc:sldChg chg="modSp del mod">
        <pc:chgData name="Tasos Vasiliou" userId="eb89d014ba593ccf" providerId="LiveId" clId="{39161CDC-DCD7-4028-96A9-40131EB66EAD}" dt="2025-06-19T09:02:38.385" v="971" actId="47"/>
        <pc:sldMkLst>
          <pc:docMk/>
          <pc:sldMk cId="2134872231" sldId="1159"/>
        </pc:sldMkLst>
      </pc:sldChg>
      <pc:sldChg chg="modSp add del mod">
        <pc:chgData name="Tasos Vasiliou" userId="eb89d014ba593ccf" providerId="LiveId" clId="{39161CDC-DCD7-4028-96A9-40131EB66EAD}" dt="2025-06-19T14:05:09.228" v="1840" actId="47"/>
        <pc:sldMkLst>
          <pc:docMk/>
          <pc:sldMk cId="1963313229" sldId="1160"/>
        </pc:sldMkLst>
      </pc:sldChg>
      <pc:sldChg chg="del">
        <pc:chgData name="Tasos Vasiliou" userId="eb89d014ba593ccf" providerId="LiveId" clId="{39161CDC-DCD7-4028-96A9-40131EB66EAD}" dt="2025-06-11T09:53:13.705" v="281" actId="47"/>
        <pc:sldMkLst>
          <pc:docMk/>
          <pc:sldMk cId="1311510979" sldId="1161"/>
        </pc:sldMkLst>
      </pc:sldChg>
      <pc:sldChg chg="del">
        <pc:chgData name="Tasos Vasiliou" userId="eb89d014ba593ccf" providerId="LiveId" clId="{39161CDC-DCD7-4028-96A9-40131EB66EAD}" dt="2025-06-11T09:54:04.329" v="283" actId="47"/>
        <pc:sldMkLst>
          <pc:docMk/>
          <pc:sldMk cId="2771836653" sldId="1162"/>
        </pc:sldMkLst>
      </pc:sldChg>
      <pc:sldChg chg="del">
        <pc:chgData name="Tasos Vasiliou" userId="eb89d014ba593ccf" providerId="LiveId" clId="{39161CDC-DCD7-4028-96A9-40131EB66EAD}" dt="2025-06-11T09:54:09.453" v="285" actId="47"/>
        <pc:sldMkLst>
          <pc:docMk/>
          <pc:sldMk cId="1048554418" sldId="1163"/>
        </pc:sldMkLst>
      </pc:sldChg>
      <pc:sldChg chg="addSp delSp modSp mod">
        <pc:chgData name="Tasos Vasiliou" userId="eb89d014ba593ccf" providerId="LiveId" clId="{39161CDC-DCD7-4028-96A9-40131EB66EAD}" dt="2025-06-19T09:00:53.432" v="970" actId="2166"/>
        <pc:sldMkLst>
          <pc:docMk/>
          <pc:sldMk cId="2744069484" sldId="1164"/>
        </pc:sldMkLst>
        <pc:spChg chg="mod">
          <ac:chgData name="Tasos Vasiliou" userId="eb89d014ba593ccf" providerId="LiveId" clId="{39161CDC-DCD7-4028-96A9-40131EB66EAD}" dt="2025-06-11T09:55:04.858" v="295"/>
          <ac:spMkLst>
            <pc:docMk/>
            <pc:sldMk cId="2744069484" sldId="1164"/>
            <ac:spMk id="3" creationId="{9D49CBB0-E9E4-670B-A80A-00A9F6F6417A}"/>
          </ac:spMkLst>
        </pc:spChg>
        <pc:graphicFrameChg chg="del modGraphic">
          <ac:chgData name="Tasos Vasiliou" userId="eb89d014ba593ccf" providerId="LiveId" clId="{39161CDC-DCD7-4028-96A9-40131EB66EAD}" dt="2025-06-19T09:00:10.095" v="962" actId="478"/>
          <ac:graphicFrameMkLst>
            <pc:docMk/>
            <pc:sldMk cId="2744069484" sldId="1164"/>
            <ac:graphicFrameMk id="2" creationId="{67ABA6E8-A9C6-E825-37CA-02267E0EDD22}"/>
          </ac:graphicFrameMkLst>
        </pc:graphicFrameChg>
        <pc:graphicFrameChg chg="add mod modGraphic">
          <ac:chgData name="Tasos Vasiliou" userId="eb89d014ba593ccf" providerId="LiveId" clId="{39161CDC-DCD7-4028-96A9-40131EB66EAD}" dt="2025-06-19T09:00:53.432" v="970" actId="2166"/>
          <ac:graphicFrameMkLst>
            <pc:docMk/>
            <pc:sldMk cId="2744069484" sldId="1164"/>
            <ac:graphicFrameMk id="4" creationId="{5628CDCD-3140-80F7-81DF-5813BE108132}"/>
          </ac:graphicFrameMkLst>
        </pc:graphicFrameChg>
        <pc:picChg chg="add mod">
          <ac:chgData name="Tasos Vasiliou" userId="eb89d014ba593ccf" providerId="LiveId" clId="{39161CDC-DCD7-4028-96A9-40131EB66EAD}" dt="2025-06-19T09:00:11.092" v="963"/>
          <ac:picMkLst>
            <pc:docMk/>
            <pc:sldMk cId="2744069484" sldId="1164"/>
            <ac:picMk id="5" creationId="{065418B6-A1B4-F66A-BF5C-5CF66B0E248E}"/>
          </ac:picMkLst>
        </pc:picChg>
        <pc:picChg chg="add mod">
          <ac:chgData name="Tasos Vasiliou" userId="eb89d014ba593ccf" providerId="LiveId" clId="{39161CDC-DCD7-4028-96A9-40131EB66EAD}" dt="2025-06-19T09:00:11.092" v="963"/>
          <ac:picMkLst>
            <pc:docMk/>
            <pc:sldMk cId="2744069484" sldId="1164"/>
            <ac:picMk id="6" creationId="{B12EF2BF-162A-089D-649C-4823E43DEB9A}"/>
          </ac:picMkLst>
        </pc:picChg>
      </pc:sldChg>
      <pc:sldChg chg="modSp add mod ord">
        <pc:chgData name="Tasos Vasiliou" userId="eb89d014ba593ccf" providerId="LiveId" clId="{39161CDC-DCD7-4028-96A9-40131EB66EAD}" dt="2025-06-11T09:24:27.462" v="67" actId="14100"/>
        <pc:sldMkLst>
          <pc:docMk/>
          <pc:sldMk cId="3147653347" sldId="1165"/>
        </pc:sldMkLst>
        <pc:spChg chg="mod">
          <ac:chgData name="Tasos Vasiliou" userId="eb89d014ba593ccf" providerId="LiveId" clId="{39161CDC-DCD7-4028-96A9-40131EB66EAD}" dt="2025-06-11T09:22:46.524" v="62" actId="20577"/>
          <ac:spMkLst>
            <pc:docMk/>
            <pc:sldMk cId="3147653347" sldId="1165"/>
            <ac:spMk id="7" creationId="{C9E3ECBC-1D47-1335-FBC9-F9F28E3B5CAE}"/>
          </ac:spMkLst>
        </pc:spChg>
        <pc:graphicFrameChg chg="mod">
          <ac:chgData name="Tasos Vasiliou" userId="eb89d014ba593ccf" providerId="LiveId" clId="{39161CDC-DCD7-4028-96A9-40131EB66EAD}" dt="2025-06-11T09:24:27.462" v="67" actId="14100"/>
          <ac:graphicFrameMkLst>
            <pc:docMk/>
            <pc:sldMk cId="3147653347" sldId="1165"/>
            <ac:graphicFrameMk id="11" creationId="{28813379-7E3A-BF4B-3D96-3DB6ABF7369A}"/>
          </ac:graphicFrameMkLst>
        </pc:graphicFrameChg>
      </pc:sldChg>
      <pc:sldChg chg="modSp add">
        <pc:chgData name="Tasos Vasiliou" userId="eb89d014ba593ccf" providerId="LiveId" clId="{39161CDC-DCD7-4028-96A9-40131EB66EAD}" dt="2025-06-11T09:24:47.402" v="69"/>
        <pc:sldMkLst>
          <pc:docMk/>
          <pc:sldMk cId="624714438" sldId="1166"/>
        </pc:sldMkLst>
        <pc:spChg chg="mod">
          <ac:chgData name="Tasos Vasiliou" userId="eb89d014ba593ccf" providerId="LiveId" clId="{39161CDC-DCD7-4028-96A9-40131EB66EAD}" dt="2025-06-11T09:24:47.402" v="69"/>
          <ac:spMkLst>
            <pc:docMk/>
            <pc:sldMk cId="624714438" sldId="1166"/>
            <ac:spMk id="7" creationId="{97D81D27-FA83-23F3-60FB-9445DE86658A}"/>
          </ac:spMkLst>
        </pc:spChg>
      </pc:sldChg>
      <pc:sldChg chg="modSp add del mod ord">
        <pc:chgData name="Tasos Vasiliou" userId="eb89d014ba593ccf" providerId="LiveId" clId="{39161CDC-DCD7-4028-96A9-40131EB66EAD}" dt="2025-06-11T10:07:41.511" v="385" actId="47"/>
        <pc:sldMkLst>
          <pc:docMk/>
          <pc:sldMk cId="2182300288" sldId="1167"/>
        </pc:sldMkLst>
      </pc:sldChg>
      <pc:sldChg chg="add">
        <pc:chgData name="Tasos Vasiliou" userId="eb89d014ba593ccf" providerId="LiveId" clId="{39161CDC-DCD7-4028-96A9-40131EB66EAD}" dt="2025-06-11T09:28:16.715" v="98"/>
        <pc:sldMkLst>
          <pc:docMk/>
          <pc:sldMk cId="623495826" sldId="1168"/>
        </pc:sldMkLst>
      </pc:sldChg>
      <pc:sldChg chg="modSp add mod ord">
        <pc:chgData name="Tasos Vasiliou" userId="eb89d014ba593ccf" providerId="LiveId" clId="{39161CDC-DCD7-4028-96A9-40131EB66EAD}" dt="2025-06-11T09:56:29.227" v="312" actId="27918"/>
        <pc:sldMkLst>
          <pc:docMk/>
          <pc:sldMk cId="122928010" sldId="1169"/>
        </pc:sldMkLst>
        <pc:spChg chg="mod">
          <ac:chgData name="Tasos Vasiliou" userId="eb89d014ba593ccf" providerId="LiveId" clId="{39161CDC-DCD7-4028-96A9-40131EB66EAD}" dt="2025-06-11T09:56:10.159" v="307"/>
          <ac:spMkLst>
            <pc:docMk/>
            <pc:sldMk cId="122928010" sldId="1169"/>
            <ac:spMk id="13" creationId="{D5A0DAD6-FFA3-120A-A955-BA83C64ADEAA}"/>
          </ac:spMkLst>
        </pc:spChg>
      </pc:sldChg>
      <pc:sldChg chg="delSp modSp add mod ord">
        <pc:chgData name="Tasos Vasiliou" userId="eb89d014ba593ccf" providerId="LiveId" clId="{39161CDC-DCD7-4028-96A9-40131EB66EAD}" dt="2025-06-11T10:00:44.424" v="373" actId="14100"/>
        <pc:sldMkLst>
          <pc:docMk/>
          <pc:sldMk cId="4096059772" sldId="1170"/>
        </pc:sldMkLst>
        <pc:spChg chg="mod">
          <ac:chgData name="Tasos Vasiliou" userId="eb89d014ba593ccf" providerId="LiveId" clId="{39161CDC-DCD7-4028-96A9-40131EB66EAD}" dt="2025-06-11T10:00:29.589" v="369" actId="403"/>
          <ac:spMkLst>
            <pc:docMk/>
            <pc:sldMk cId="4096059772" sldId="1170"/>
            <ac:spMk id="17" creationId="{72152848-7305-3977-E7F7-523091005AC1}"/>
          </ac:spMkLst>
        </pc:spChg>
        <pc:graphicFrameChg chg="mod">
          <ac:chgData name="Tasos Vasiliou" userId="eb89d014ba593ccf" providerId="LiveId" clId="{39161CDC-DCD7-4028-96A9-40131EB66EAD}" dt="2025-06-11T10:00:44.424" v="373" actId="14100"/>
          <ac:graphicFrameMkLst>
            <pc:docMk/>
            <pc:sldMk cId="4096059772" sldId="1170"/>
            <ac:graphicFrameMk id="12" creationId="{E19C2AE1-6EA8-9FEB-C267-2513FCBBCB14}"/>
          </ac:graphicFrameMkLst>
        </pc:graphicFrameChg>
      </pc:sldChg>
      <pc:sldChg chg="addSp modSp add mod">
        <pc:chgData name="Tasos Vasiliou" userId="eb89d014ba593ccf" providerId="LiveId" clId="{39161CDC-DCD7-4028-96A9-40131EB66EAD}" dt="2025-06-11T10:03:40.226" v="384"/>
        <pc:sldMkLst>
          <pc:docMk/>
          <pc:sldMk cId="2740092201" sldId="1171"/>
        </pc:sldMkLst>
        <pc:spChg chg="add mod">
          <ac:chgData name="Tasos Vasiliou" userId="eb89d014ba593ccf" providerId="LiveId" clId="{39161CDC-DCD7-4028-96A9-40131EB66EAD}" dt="2025-06-11T10:03:40.226" v="384"/>
          <ac:spMkLst>
            <pc:docMk/>
            <pc:sldMk cId="2740092201" sldId="1171"/>
            <ac:spMk id="2" creationId="{1922AF65-8C10-8153-A47F-3FED83EE6E89}"/>
          </ac:spMkLst>
        </pc:spChg>
        <pc:spChg chg="mod">
          <ac:chgData name="Tasos Vasiliou" userId="eb89d014ba593ccf" providerId="LiveId" clId="{39161CDC-DCD7-4028-96A9-40131EB66EAD}" dt="2025-06-11T10:01:01.965" v="376" actId="20577"/>
          <ac:spMkLst>
            <pc:docMk/>
            <pc:sldMk cId="2740092201" sldId="1171"/>
            <ac:spMk id="17" creationId="{98735226-F5C4-5209-B442-E578FC6B5026}"/>
          </ac:spMkLst>
        </pc:spChg>
        <pc:graphicFrameChg chg="mod">
          <ac:chgData name="Tasos Vasiliou" userId="eb89d014ba593ccf" providerId="LiveId" clId="{39161CDC-DCD7-4028-96A9-40131EB66EAD}" dt="2025-06-11T10:03:05.573" v="383" actId="14100"/>
          <ac:graphicFrameMkLst>
            <pc:docMk/>
            <pc:sldMk cId="2740092201" sldId="1171"/>
            <ac:graphicFrameMk id="12" creationId="{E103FA49-C9A5-D747-81A8-B77B0C0C8F74}"/>
          </ac:graphicFrameMkLst>
        </pc:graphicFrameChg>
      </pc:sldChg>
      <pc:sldChg chg="delSp modSp add mod ord">
        <pc:chgData name="Tasos Vasiliou" userId="eb89d014ba593ccf" providerId="LiveId" clId="{39161CDC-DCD7-4028-96A9-40131EB66EAD}" dt="2025-06-11T10:17:19.432" v="448" actId="14100"/>
        <pc:sldMkLst>
          <pc:docMk/>
          <pc:sldMk cId="2654890761" sldId="1172"/>
        </pc:sldMkLst>
        <pc:spChg chg="mod">
          <ac:chgData name="Tasos Vasiliou" userId="eb89d014ba593ccf" providerId="LiveId" clId="{39161CDC-DCD7-4028-96A9-40131EB66EAD}" dt="2025-06-11T10:15:17.867" v="430"/>
          <ac:spMkLst>
            <pc:docMk/>
            <pc:sldMk cId="2654890761" sldId="1172"/>
            <ac:spMk id="17" creationId="{1263CCC4-0321-3DE6-D0E0-AAAF925D266D}"/>
          </ac:spMkLst>
        </pc:spChg>
        <pc:graphicFrameChg chg="mod">
          <ac:chgData name="Tasos Vasiliou" userId="eb89d014ba593ccf" providerId="LiveId" clId="{39161CDC-DCD7-4028-96A9-40131EB66EAD}" dt="2025-06-11T10:17:19.432" v="448" actId="14100"/>
          <ac:graphicFrameMkLst>
            <pc:docMk/>
            <pc:sldMk cId="2654890761" sldId="1172"/>
            <ac:graphicFrameMk id="12" creationId="{443A4E03-0AA2-CAD9-95BB-3707F5A075E0}"/>
          </ac:graphicFrameMkLst>
        </pc:graphicFrameChg>
      </pc:sldChg>
      <pc:sldChg chg="modSp add mod">
        <pc:chgData name="Tasos Vasiliou" userId="eb89d014ba593ccf" providerId="LiveId" clId="{39161CDC-DCD7-4028-96A9-40131EB66EAD}" dt="2025-06-11T10:18:23.463" v="468" actId="20577"/>
        <pc:sldMkLst>
          <pc:docMk/>
          <pc:sldMk cId="2990534473" sldId="1173"/>
        </pc:sldMkLst>
        <pc:spChg chg="mod">
          <ac:chgData name="Tasos Vasiliou" userId="eb89d014ba593ccf" providerId="LiveId" clId="{39161CDC-DCD7-4028-96A9-40131EB66EAD}" dt="2025-06-11T10:18:14.488" v="452" actId="20577"/>
          <ac:spMkLst>
            <pc:docMk/>
            <pc:sldMk cId="2990534473" sldId="1173"/>
            <ac:spMk id="9" creationId="{5E0B6F64-8B91-6589-06E6-9D92A5FA4CD6}"/>
          </ac:spMkLst>
        </pc:spChg>
        <pc:spChg chg="mod">
          <ac:chgData name="Tasos Vasiliou" userId="eb89d014ba593ccf" providerId="LiveId" clId="{39161CDC-DCD7-4028-96A9-40131EB66EAD}" dt="2025-06-11T10:18:23.463" v="468" actId="20577"/>
          <ac:spMkLst>
            <pc:docMk/>
            <pc:sldMk cId="2990534473" sldId="1173"/>
            <ac:spMk id="29" creationId="{267B3837-7816-9A42-6135-BA98490CBDDF}"/>
          </ac:spMkLst>
        </pc:spChg>
      </pc:sldChg>
      <pc:sldChg chg="modSp add mod">
        <pc:chgData name="Tasos Vasiliou" userId="eb89d014ba593ccf" providerId="LiveId" clId="{39161CDC-DCD7-4028-96A9-40131EB66EAD}" dt="2025-06-11T10:21:41.716" v="511" actId="207"/>
        <pc:sldMkLst>
          <pc:docMk/>
          <pc:sldMk cId="686271949" sldId="1174"/>
        </pc:sldMkLst>
        <pc:spChg chg="mod">
          <ac:chgData name="Tasos Vasiliou" userId="eb89d014ba593ccf" providerId="LiveId" clId="{39161CDC-DCD7-4028-96A9-40131EB66EAD}" dt="2025-06-11T10:21:23.686" v="504" actId="1038"/>
          <ac:spMkLst>
            <pc:docMk/>
            <pc:sldMk cId="686271949" sldId="1174"/>
            <ac:spMk id="2" creationId="{201C2E8B-CB12-0A66-E648-A2FEDCBD5701}"/>
          </ac:spMkLst>
        </pc:spChg>
        <pc:spChg chg="mod">
          <ac:chgData name="Tasos Vasiliou" userId="eb89d014ba593ccf" providerId="LiveId" clId="{39161CDC-DCD7-4028-96A9-40131EB66EAD}" dt="2025-06-11T10:21:26.508" v="506" actId="20577"/>
          <ac:spMkLst>
            <pc:docMk/>
            <pc:sldMk cId="686271949" sldId="1174"/>
            <ac:spMk id="3" creationId="{EE051259-0694-9AA0-0DB7-63C34D1B4B10}"/>
          </ac:spMkLst>
        </pc:spChg>
        <pc:spChg chg="mod">
          <ac:chgData name="Tasos Vasiliou" userId="eb89d014ba593ccf" providerId="LiveId" clId="{39161CDC-DCD7-4028-96A9-40131EB66EAD}" dt="2025-06-11T10:21:30.255" v="508" actId="20577"/>
          <ac:spMkLst>
            <pc:docMk/>
            <pc:sldMk cId="686271949" sldId="1174"/>
            <ac:spMk id="5" creationId="{4416A968-516B-C922-CD8F-3983CD7B2C7C}"/>
          </ac:spMkLst>
        </pc:spChg>
        <pc:spChg chg="mod">
          <ac:chgData name="Tasos Vasiliou" userId="eb89d014ba593ccf" providerId="LiveId" clId="{39161CDC-DCD7-4028-96A9-40131EB66EAD}" dt="2025-06-11T10:19:22.650" v="472"/>
          <ac:spMkLst>
            <pc:docMk/>
            <pc:sldMk cId="686271949" sldId="1174"/>
            <ac:spMk id="17" creationId="{D47C10C6-E71A-3AF7-4F91-311808288812}"/>
          </ac:spMkLst>
        </pc:spChg>
        <pc:graphicFrameChg chg="mod">
          <ac:chgData name="Tasos Vasiliou" userId="eb89d014ba593ccf" providerId="LiveId" clId="{39161CDC-DCD7-4028-96A9-40131EB66EAD}" dt="2025-06-11T10:21:41.716" v="511" actId="207"/>
          <ac:graphicFrameMkLst>
            <pc:docMk/>
            <pc:sldMk cId="686271949" sldId="1174"/>
            <ac:graphicFrameMk id="12" creationId="{696A6FC0-9C40-E2AA-14C4-167098C46E57}"/>
          </ac:graphicFrameMkLst>
        </pc:graphicFrameChg>
      </pc:sldChg>
      <pc:sldChg chg="modSp add mod ord">
        <pc:chgData name="Tasos Vasiliou" userId="eb89d014ba593ccf" providerId="LiveId" clId="{39161CDC-DCD7-4028-96A9-40131EB66EAD}" dt="2025-06-11T10:23:10.399" v="567" actId="27918"/>
        <pc:sldMkLst>
          <pc:docMk/>
          <pc:sldMk cId="1493948586" sldId="1175"/>
        </pc:sldMkLst>
        <pc:spChg chg="mod">
          <ac:chgData name="Tasos Vasiliou" userId="eb89d014ba593ccf" providerId="LiveId" clId="{39161CDC-DCD7-4028-96A9-40131EB66EAD}" dt="2025-06-11T10:22:53.186" v="562" actId="20577"/>
          <ac:spMkLst>
            <pc:docMk/>
            <pc:sldMk cId="1493948586" sldId="1175"/>
            <ac:spMk id="13" creationId="{E890068F-1033-990D-E584-47A7E6BD61BB}"/>
          </ac:spMkLst>
        </pc:spChg>
      </pc:sldChg>
      <pc:sldChg chg="modSp add mod">
        <pc:chgData name="Tasos Vasiliou" userId="eb89d014ba593ccf" providerId="LiveId" clId="{39161CDC-DCD7-4028-96A9-40131EB66EAD}" dt="2025-06-11T10:26:06.975" v="612" actId="27918"/>
        <pc:sldMkLst>
          <pc:docMk/>
          <pc:sldMk cId="2435933773" sldId="1176"/>
        </pc:sldMkLst>
        <pc:spChg chg="mod">
          <ac:chgData name="Tasos Vasiliou" userId="eb89d014ba593ccf" providerId="LiveId" clId="{39161CDC-DCD7-4028-96A9-40131EB66EAD}" dt="2025-06-11T10:24:04.188" v="599" actId="20577"/>
          <ac:spMkLst>
            <pc:docMk/>
            <pc:sldMk cId="2435933773" sldId="1176"/>
            <ac:spMk id="17" creationId="{A4E04DF0-9232-7C40-ABE8-C3412E454774}"/>
          </ac:spMkLst>
        </pc:spChg>
        <pc:graphicFrameChg chg="mod">
          <ac:chgData name="Tasos Vasiliou" userId="eb89d014ba593ccf" providerId="LiveId" clId="{39161CDC-DCD7-4028-96A9-40131EB66EAD}" dt="2025-06-11T10:25:40.650" v="608"/>
          <ac:graphicFrameMkLst>
            <pc:docMk/>
            <pc:sldMk cId="2435933773" sldId="1176"/>
            <ac:graphicFrameMk id="12" creationId="{C7B8651D-25D4-2AA4-2238-3C8C2EE8A076}"/>
          </ac:graphicFrameMkLst>
        </pc:graphicFrameChg>
      </pc:sldChg>
      <pc:sldChg chg="add">
        <pc:chgData name="Tasos Vasiliou" userId="eb89d014ba593ccf" providerId="LiveId" clId="{39161CDC-DCD7-4028-96A9-40131EB66EAD}" dt="2025-06-11T10:33:48.709" v="656" actId="2890"/>
        <pc:sldMkLst>
          <pc:docMk/>
          <pc:sldMk cId="84686630" sldId="1177"/>
        </pc:sldMkLst>
      </pc:sldChg>
      <pc:sldChg chg="modSp add mod ord">
        <pc:chgData name="Tasos Vasiliou" userId="eb89d014ba593ccf" providerId="LiveId" clId="{39161CDC-DCD7-4028-96A9-40131EB66EAD}" dt="2025-06-11T10:48:06.092" v="711"/>
        <pc:sldMkLst>
          <pc:docMk/>
          <pc:sldMk cId="3355817193" sldId="1178"/>
        </pc:sldMkLst>
        <pc:spChg chg="mod">
          <ac:chgData name="Tasos Vasiliou" userId="eb89d014ba593ccf" providerId="LiveId" clId="{39161CDC-DCD7-4028-96A9-40131EB66EAD}" dt="2025-06-11T10:46:00.089" v="702"/>
          <ac:spMkLst>
            <pc:docMk/>
            <pc:sldMk cId="3355817193" sldId="1178"/>
            <ac:spMk id="13" creationId="{09022A85-E120-52E1-B2E7-9F1B91A1A1A5}"/>
          </ac:spMkLst>
        </pc:spChg>
        <pc:graphicFrameChg chg="mod">
          <ac:chgData name="Tasos Vasiliou" userId="eb89d014ba593ccf" providerId="LiveId" clId="{39161CDC-DCD7-4028-96A9-40131EB66EAD}" dt="2025-06-11T10:48:06.092" v="711"/>
          <ac:graphicFrameMkLst>
            <pc:docMk/>
            <pc:sldMk cId="3355817193" sldId="1178"/>
            <ac:graphicFrameMk id="4" creationId="{75E8BEFD-738B-010F-F763-2B01A8A4430B}"/>
          </ac:graphicFrameMkLst>
        </pc:graphicFrameChg>
      </pc:sldChg>
      <pc:sldChg chg="modSp add mod">
        <pc:chgData name="Tasos Vasiliou" userId="eb89d014ba593ccf" providerId="LiveId" clId="{39161CDC-DCD7-4028-96A9-40131EB66EAD}" dt="2025-06-11T10:50:05.164" v="733" actId="207"/>
        <pc:sldMkLst>
          <pc:docMk/>
          <pc:sldMk cId="1228119021" sldId="1179"/>
        </pc:sldMkLst>
        <pc:spChg chg="mod">
          <ac:chgData name="Tasos Vasiliou" userId="eb89d014ba593ccf" providerId="LiveId" clId="{39161CDC-DCD7-4028-96A9-40131EB66EAD}" dt="2025-06-11T10:48:38.634" v="717" actId="20577"/>
          <ac:spMkLst>
            <pc:docMk/>
            <pc:sldMk cId="1228119021" sldId="1179"/>
            <ac:spMk id="13" creationId="{7FA3B2B4-1056-BAE0-86F5-2CFF3262B2E1}"/>
          </ac:spMkLst>
        </pc:spChg>
        <pc:graphicFrameChg chg="mod">
          <ac:chgData name="Tasos Vasiliou" userId="eb89d014ba593ccf" providerId="LiveId" clId="{39161CDC-DCD7-4028-96A9-40131EB66EAD}" dt="2025-06-11T10:50:05.164" v="733" actId="207"/>
          <ac:graphicFrameMkLst>
            <pc:docMk/>
            <pc:sldMk cId="1228119021" sldId="1179"/>
            <ac:graphicFrameMk id="4" creationId="{54BFAD27-0D50-33FA-4820-D983BE00F22C}"/>
          </ac:graphicFrameMkLst>
        </pc:graphicFrameChg>
      </pc:sldChg>
      <pc:sldChg chg="addSp delSp modSp add mod">
        <pc:chgData name="Tasos Vasiliou" userId="eb89d014ba593ccf" providerId="LiveId" clId="{39161CDC-DCD7-4028-96A9-40131EB66EAD}" dt="2025-06-19T13:09:16.303" v="1539" actId="20577"/>
        <pc:sldMkLst>
          <pc:docMk/>
          <pc:sldMk cId="3038949814" sldId="1180"/>
        </pc:sldMkLst>
        <pc:spChg chg="del">
          <ac:chgData name="Tasos Vasiliou" userId="eb89d014ba593ccf" providerId="LiveId" clId="{39161CDC-DCD7-4028-96A9-40131EB66EAD}" dt="2025-06-19T08:55:35.929" v="944" actId="478"/>
          <ac:spMkLst>
            <pc:docMk/>
            <pc:sldMk cId="3038949814" sldId="1180"/>
            <ac:spMk id="2" creationId="{C530DEC0-4FC1-2B83-8A47-C92BA845A5C9}"/>
          </ac:spMkLst>
        </pc:spChg>
        <pc:spChg chg="add mod">
          <ac:chgData name="Tasos Vasiliou" userId="eb89d014ba593ccf" providerId="LiveId" clId="{39161CDC-DCD7-4028-96A9-40131EB66EAD}" dt="2025-06-19T08:55:36.856" v="945"/>
          <ac:spMkLst>
            <pc:docMk/>
            <pc:sldMk cId="3038949814" sldId="1180"/>
            <ac:spMk id="3" creationId="{D49C87AA-D64E-024C-68DC-4DE5E63AE925}"/>
          </ac:spMkLst>
        </pc:spChg>
        <pc:graphicFrameChg chg="mod modGraphic">
          <ac:chgData name="Tasos Vasiliou" userId="eb89d014ba593ccf" providerId="LiveId" clId="{39161CDC-DCD7-4028-96A9-40131EB66EAD}" dt="2025-06-19T13:09:16.303" v="1539" actId="20577"/>
          <ac:graphicFrameMkLst>
            <pc:docMk/>
            <pc:sldMk cId="3038949814" sldId="1180"/>
            <ac:graphicFrameMk id="5" creationId="{72DB8D4E-8CA5-C501-0EF5-30FA08E8CB05}"/>
          </ac:graphicFrameMkLst>
        </pc:graphicFrameChg>
        <pc:picChg chg="del">
          <ac:chgData name="Tasos Vasiliou" userId="eb89d014ba593ccf" providerId="LiveId" clId="{39161CDC-DCD7-4028-96A9-40131EB66EAD}" dt="2025-06-19T08:56:09.705" v="954" actId="478"/>
          <ac:picMkLst>
            <pc:docMk/>
            <pc:sldMk cId="3038949814" sldId="1180"/>
            <ac:picMk id="6" creationId="{6D6A9967-D4AD-942C-C2F8-73221AB04568}"/>
          </ac:picMkLst>
        </pc:picChg>
        <pc:picChg chg="del">
          <ac:chgData name="Tasos Vasiliou" userId="eb89d014ba593ccf" providerId="LiveId" clId="{39161CDC-DCD7-4028-96A9-40131EB66EAD}" dt="2025-06-19T08:56:11.017" v="955" actId="478"/>
          <ac:picMkLst>
            <pc:docMk/>
            <pc:sldMk cId="3038949814" sldId="1180"/>
            <ac:picMk id="13" creationId="{33CB63BA-6C85-6275-2701-5107BABCF895}"/>
          </ac:picMkLst>
        </pc:picChg>
      </pc:sldChg>
      <pc:sldChg chg="addSp delSp modSp add mod">
        <pc:chgData name="Tasos Vasiliou" userId="eb89d014ba593ccf" providerId="LiveId" clId="{39161CDC-DCD7-4028-96A9-40131EB66EAD}" dt="2025-06-19T09:04:00.373" v="988" actId="2711"/>
        <pc:sldMkLst>
          <pc:docMk/>
          <pc:sldMk cId="604091088" sldId="1181"/>
        </pc:sldMkLst>
        <pc:spChg chg="add mod">
          <ac:chgData name="Tasos Vasiliou" userId="eb89d014ba593ccf" providerId="LiveId" clId="{39161CDC-DCD7-4028-96A9-40131EB66EAD}" dt="2025-06-19T09:03:34.383" v="975"/>
          <ac:spMkLst>
            <pc:docMk/>
            <pc:sldMk cId="604091088" sldId="1181"/>
            <ac:spMk id="2" creationId="{9488566B-2D90-9952-824B-CD82E1A67A81}"/>
          </ac:spMkLst>
        </pc:spChg>
        <pc:spChg chg="del">
          <ac:chgData name="Tasos Vasiliou" userId="eb89d014ba593ccf" providerId="LiveId" clId="{39161CDC-DCD7-4028-96A9-40131EB66EAD}" dt="2025-06-19T09:03:33.582" v="974" actId="478"/>
          <ac:spMkLst>
            <pc:docMk/>
            <pc:sldMk cId="604091088" sldId="1181"/>
            <ac:spMk id="3" creationId="{57146536-A9BF-E1BA-F507-C6F5949534EA}"/>
          </ac:spMkLst>
        </pc:spChg>
        <pc:graphicFrameChg chg="mod modGraphic">
          <ac:chgData name="Tasos Vasiliou" userId="eb89d014ba593ccf" providerId="LiveId" clId="{39161CDC-DCD7-4028-96A9-40131EB66EAD}" dt="2025-06-19T09:04:00.373" v="988" actId="2711"/>
          <ac:graphicFrameMkLst>
            <pc:docMk/>
            <pc:sldMk cId="604091088" sldId="1181"/>
            <ac:graphicFrameMk id="5" creationId="{681C9F65-77CF-3133-37B8-6FF8E422765E}"/>
          </ac:graphicFrameMkLst>
        </pc:graphicFrameChg>
      </pc:sldChg>
      <pc:sldChg chg="addSp delSp modSp add mod">
        <pc:chgData name="Tasos Vasiliou" userId="eb89d014ba593ccf" providerId="LiveId" clId="{39161CDC-DCD7-4028-96A9-40131EB66EAD}" dt="2025-06-19T10:40:35.234" v="1339" actId="14734"/>
        <pc:sldMkLst>
          <pc:docMk/>
          <pc:sldMk cId="3720985624" sldId="1182"/>
        </pc:sldMkLst>
        <pc:spChg chg="add mod">
          <ac:chgData name="Tasos Vasiliou" userId="eb89d014ba593ccf" providerId="LiveId" clId="{39161CDC-DCD7-4028-96A9-40131EB66EAD}" dt="2025-06-19T09:19:39.107" v="991"/>
          <ac:spMkLst>
            <pc:docMk/>
            <pc:sldMk cId="3720985624" sldId="1182"/>
            <ac:spMk id="3" creationId="{5055CF63-A962-8C03-A92E-22346824660D}"/>
          </ac:spMkLst>
        </pc:spChg>
        <pc:spChg chg="del">
          <ac:chgData name="Tasos Vasiliou" userId="eb89d014ba593ccf" providerId="LiveId" clId="{39161CDC-DCD7-4028-96A9-40131EB66EAD}" dt="2025-06-19T09:19:38.359" v="990" actId="478"/>
          <ac:spMkLst>
            <pc:docMk/>
            <pc:sldMk cId="3720985624" sldId="1182"/>
            <ac:spMk id="7" creationId="{F0B73DC2-2D47-F069-D17A-11BD47D8A449}"/>
          </ac:spMkLst>
        </pc:spChg>
        <pc:spChg chg="add mod">
          <ac:chgData name="Tasos Vasiliou" userId="eb89d014ba593ccf" providerId="LiveId" clId="{39161CDC-DCD7-4028-96A9-40131EB66EAD}" dt="2025-06-19T09:27:43.042" v="1052" actId="14100"/>
          <ac:spMkLst>
            <pc:docMk/>
            <pc:sldMk cId="3720985624" sldId="1182"/>
            <ac:spMk id="8" creationId="{A0967FBD-4CA1-D188-6EA0-790A2DA99CFF}"/>
          </ac:spMkLst>
        </pc:spChg>
        <pc:graphicFrameChg chg="mod modGraphic">
          <ac:chgData name="Tasos Vasiliou" userId="eb89d014ba593ccf" providerId="LiveId" clId="{39161CDC-DCD7-4028-96A9-40131EB66EAD}" dt="2025-06-19T10:40:35.234" v="1339" actId="14734"/>
          <ac:graphicFrameMkLst>
            <pc:docMk/>
            <pc:sldMk cId="3720985624" sldId="1182"/>
            <ac:graphicFrameMk id="111" creationId="{D0929A3F-AE81-817A-EEA0-CA61B8667171}"/>
          </ac:graphicFrameMkLst>
        </pc:graphicFrameChg>
        <pc:picChg chg="del">
          <ac:chgData name="Tasos Vasiliou" userId="eb89d014ba593ccf" providerId="LiveId" clId="{39161CDC-DCD7-4028-96A9-40131EB66EAD}" dt="2025-06-19T09:24:33.612" v="1010" actId="478"/>
          <ac:picMkLst>
            <pc:docMk/>
            <pc:sldMk cId="3720985624" sldId="1182"/>
            <ac:picMk id="14" creationId="{AA9F2970-4B49-E1C8-AA5C-0465AA078E3A}"/>
          </ac:picMkLst>
        </pc:picChg>
        <pc:picChg chg="del">
          <ac:chgData name="Tasos Vasiliou" userId="eb89d014ba593ccf" providerId="LiveId" clId="{39161CDC-DCD7-4028-96A9-40131EB66EAD}" dt="2025-06-19T09:24:35.185" v="1011" actId="478"/>
          <ac:picMkLst>
            <pc:docMk/>
            <pc:sldMk cId="3720985624" sldId="1182"/>
            <ac:picMk id="15" creationId="{071E4E25-9025-E2DE-F941-BB0664F7B04A}"/>
          </ac:picMkLst>
        </pc:picChg>
      </pc:sldChg>
      <pc:sldChg chg="modSp add del mod">
        <pc:chgData name="Tasos Vasiliou" userId="eb89d014ba593ccf" providerId="LiveId" clId="{39161CDC-DCD7-4028-96A9-40131EB66EAD}" dt="2025-06-19T13:19:38.784" v="1608" actId="47"/>
        <pc:sldMkLst>
          <pc:docMk/>
          <pc:sldMk cId="2490230099" sldId="1183"/>
        </pc:sldMkLst>
        <pc:spChg chg="mod">
          <ac:chgData name="Tasos Vasiliou" userId="eb89d014ba593ccf" providerId="LiveId" clId="{39161CDC-DCD7-4028-96A9-40131EB66EAD}" dt="2025-06-19T09:27:49.102" v="1053" actId="14100"/>
          <ac:spMkLst>
            <pc:docMk/>
            <pc:sldMk cId="2490230099" sldId="1183"/>
            <ac:spMk id="8" creationId="{1D51BA05-0F57-5AA9-4E17-187CE791D482}"/>
          </ac:spMkLst>
        </pc:spChg>
        <pc:graphicFrameChg chg="mod modGraphic">
          <ac:chgData name="Tasos Vasiliou" userId="eb89d014ba593ccf" providerId="LiveId" clId="{39161CDC-DCD7-4028-96A9-40131EB66EAD}" dt="2025-06-19T09:27:07.792" v="1049" actId="2711"/>
          <ac:graphicFrameMkLst>
            <pc:docMk/>
            <pc:sldMk cId="2490230099" sldId="1183"/>
            <ac:graphicFrameMk id="111" creationId="{3998A9CE-BFE2-81E2-819D-C0D9354D034F}"/>
          </ac:graphicFrameMkLst>
        </pc:graphicFrameChg>
      </pc:sldChg>
      <pc:sldChg chg="modSp add mod">
        <pc:chgData name="Tasos Vasiliou" userId="eb89d014ba593ccf" providerId="LiveId" clId="{39161CDC-DCD7-4028-96A9-40131EB66EAD}" dt="2025-06-19T09:30:30.167" v="1068"/>
        <pc:sldMkLst>
          <pc:docMk/>
          <pc:sldMk cId="1813060067" sldId="1184"/>
        </pc:sldMkLst>
        <pc:spChg chg="mod">
          <ac:chgData name="Tasos Vasiliou" userId="eb89d014ba593ccf" providerId="LiveId" clId="{39161CDC-DCD7-4028-96A9-40131EB66EAD}" dt="2025-06-19T09:27:58.798" v="1054" actId="14100"/>
          <ac:spMkLst>
            <pc:docMk/>
            <pc:sldMk cId="1813060067" sldId="1184"/>
            <ac:spMk id="8" creationId="{EAC83221-1737-AC6B-075A-FA8A99E798BF}"/>
          </ac:spMkLst>
        </pc:spChg>
        <pc:graphicFrameChg chg="mod modGraphic">
          <ac:chgData name="Tasos Vasiliou" userId="eb89d014ba593ccf" providerId="LiveId" clId="{39161CDC-DCD7-4028-96A9-40131EB66EAD}" dt="2025-06-19T09:30:30.167" v="1068"/>
          <ac:graphicFrameMkLst>
            <pc:docMk/>
            <pc:sldMk cId="1813060067" sldId="1184"/>
            <ac:graphicFrameMk id="111" creationId="{DA29F6BB-8731-1E45-0853-CFA71A1C2168}"/>
          </ac:graphicFrameMkLst>
        </pc:graphicFrameChg>
      </pc:sldChg>
      <pc:sldChg chg="modSp add mod ord">
        <pc:chgData name="Tasos Vasiliou" userId="eb89d014ba593ccf" providerId="LiveId" clId="{39161CDC-DCD7-4028-96A9-40131EB66EAD}" dt="2025-06-19T09:34:04.100" v="1091" actId="20577"/>
        <pc:sldMkLst>
          <pc:docMk/>
          <pc:sldMk cId="2076817098" sldId="1185"/>
        </pc:sldMkLst>
        <pc:spChg chg="mod">
          <ac:chgData name="Tasos Vasiliou" userId="eb89d014ba593ccf" providerId="LiveId" clId="{39161CDC-DCD7-4028-96A9-40131EB66EAD}" dt="2025-06-19T09:33:19.344" v="1072"/>
          <ac:spMkLst>
            <pc:docMk/>
            <pc:sldMk cId="2076817098" sldId="1185"/>
            <ac:spMk id="8" creationId="{D2AF038F-B6B2-733C-3E10-1AC781AF1FBA}"/>
          </ac:spMkLst>
        </pc:spChg>
        <pc:graphicFrameChg chg="mod modGraphic">
          <ac:chgData name="Tasos Vasiliou" userId="eb89d014ba593ccf" providerId="LiveId" clId="{39161CDC-DCD7-4028-96A9-40131EB66EAD}" dt="2025-06-19T09:34:04.100" v="1091" actId="20577"/>
          <ac:graphicFrameMkLst>
            <pc:docMk/>
            <pc:sldMk cId="2076817098" sldId="1185"/>
            <ac:graphicFrameMk id="111" creationId="{FDED1636-0B17-C34A-ED77-4E99631F4EAC}"/>
          </ac:graphicFrameMkLst>
        </pc:graphicFrameChg>
      </pc:sldChg>
      <pc:sldChg chg="modSp add mod">
        <pc:chgData name="Tasos Vasiliou" userId="eb89d014ba593ccf" providerId="LiveId" clId="{39161CDC-DCD7-4028-96A9-40131EB66EAD}" dt="2025-06-19T09:35:21.707" v="1112" actId="20577"/>
        <pc:sldMkLst>
          <pc:docMk/>
          <pc:sldMk cId="3196305787" sldId="1186"/>
        </pc:sldMkLst>
        <pc:spChg chg="mod">
          <ac:chgData name="Tasos Vasiliou" userId="eb89d014ba593ccf" providerId="LiveId" clId="{39161CDC-DCD7-4028-96A9-40131EB66EAD}" dt="2025-06-19T09:34:27.134" v="1093"/>
          <ac:spMkLst>
            <pc:docMk/>
            <pc:sldMk cId="3196305787" sldId="1186"/>
            <ac:spMk id="8" creationId="{9AA1D5EC-1278-CD59-152D-17FCB62C248E}"/>
          </ac:spMkLst>
        </pc:spChg>
        <pc:graphicFrameChg chg="mod modGraphic">
          <ac:chgData name="Tasos Vasiliou" userId="eb89d014ba593ccf" providerId="LiveId" clId="{39161CDC-DCD7-4028-96A9-40131EB66EAD}" dt="2025-06-19T09:35:21.707" v="1112" actId="20577"/>
          <ac:graphicFrameMkLst>
            <pc:docMk/>
            <pc:sldMk cId="3196305787" sldId="1186"/>
            <ac:graphicFrameMk id="111" creationId="{64971B5A-F424-8236-0822-CBCBDE0D7E0A}"/>
          </ac:graphicFrameMkLst>
        </pc:graphicFrameChg>
      </pc:sldChg>
      <pc:sldChg chg="modSp add mod">
        <pc:chgData name="Tasos Vasiliou" userId="eb89d014ba593ccf" providerId="LiveId" clId="{39161CDC-DCD7-4028-96A9-40131EB66EAD}" dt="2025-06-19T13:09:51.077" v="1543" actId="20577"/>
        <pc:sldMkLst>
          <pc:docMk/>
          <pc:sldMk cId="1362912675" sldId="1187"/>
        </pc:sldMkLst>
        <pc:spChg chg="mod">
          <ac:chgData name="Tasos Vasiliou" userId="eb89d014ba593ccf" providerId="LiveId" clId="{39161CDC-DCD7-4028-96A9-40131EB66EAD}" dt="2025-06-19T09:36:58.202" v="1135" actId="20577"/>
          <ac:spMkLst>
            <pc:docMk/>
            <pc:sldMk cId="1362912675" sldId="1187"/>
            <ac:spMk id="8" creationId="{0F38A0B4-FBC1-C4C6-7E55-8841DA192C27}"/>
          </ac:spMkLst>
        </pc:spChg>
        <pc:graphicFrameChg chg="mod modGraphic">
          <ac:chgData name="Tasos Vasiliou" userId="eb89d014ba593ccf" providerId="LiveId" clId="{39161CDC-DCD7-4028-96A9-40131EB66EAD}" dt="2025-06-19T13:09:51.077" v="1543" actId="20577"/>
          <ac:graphicFrameMkLst>
            <pc:docMk/>
            <pc:sldMk cId="1362912675" sldId="1187"/>
            <ac:graphicFrameMk id="111" creationId="{CC472297-4D25-8BB9-04E4-6CDC247C3F19}"/>
          </ac:graphicFrameMkLst>
        </pc:graphicFrameChg>
      </pc:sldChg>
      <pc:sldChg chg="modSp add mod">
        <pc:chgData name="Tasos Vasiliou" userId="eb89d014ba593ccf" providerId="LiveId" clId="{39161CDC-DCD7-4028-96A9-40131EB66EAD}" dt="2025-06-19T09:39:03.005" v="1167"/>
        <pc:sldMkLst>
          <pc:docMk/>
          <pc:sldMk cId="431755392" sldId="1188"/>
        </pc:sldMkLst>
        <pc:spChg chg="mod">
          <ac:chgData name="Tasos Vasiliou" userId="eb89d014ba593ccf" providerId="LiveId" clId="{39161CDC-DCD7-4028-96A9-40131EB66EAD}" dt="2025-06-19T09:37:53.671" v="1149"/>
          <ac:spMkLst>
            <pc:docMk/>
            <pc:sldMk cId="431755392" sldId="1188"/>
            <ac:spMk id="8" creationId="{2C3104D2-62A8-6FCD-7537-145F080D3CB4}"/>
          </ac:spMkLst>
        </pc:spChg>
        <pc:graphicFrameChg chg="mod modGraphic">
          <ac:chgData name="Tasos Vasiliou" userId="eb89d014ba593ccf" providerId="LiveId" clId="{39161CDC-DCD7-4028-96A9-40131EB66EAD}" dt="2025-06-19T09:39:03.005" v="1167"/>
          <ac:graphicFrameMkLst>
            <pc:docMk/>
            <pc:sldMk cId="431755392" sldId="1188"/>
            <ac:graphicFrameMk id="111" creationId="{0A0388BD-61A4-B4DB-2721-C2ECB97DE555}"/>
          </ac:graphicFrameMkLst>
        </pc:graphicFrameChg>
      </pc:sldChg>
      <pc:sldChg chg="addSp delSp modSp add mod">
        <pc:chgData name="Tasos Vasiliou" userId="eb89d014ba593ccf" providerId="LiveId" clId="{39161CDC-DCD7-4028-96A9-40131EB66EAD}" dt="2025-06-19T09:48:08.920" v="1188"/>
        <pc:sldMkLst>
          <pc:docMk/>
          <pc:sldMk cId="126925615" sldId="1189"/>
        </pc:sldMkLst>
        <pc:spChg chg="del">
          <ac:chgData name="Tasos Vasiliou" userId="eb89d014ba593ccf" providerId="LiveId" clId="{39161CDC-DCD7-4028-96A9-40131EB66EAD}" dt="2025-06-19T09:46:54.635" v="1170" actId="478"/>
          <ac:spMkLst>
            <pc:docMk/>
            <pc:sldMk cId="126925615" sldId="1189"/>
            <ac:spMk id="3" creationId="{D1A28B39-2A67-640A-6014-07F7AE9BE073}"/>
          </ac:spMkLst>
        </pc:spChg>
        <pc:spChg chg="add mod">
          <ac:chgData name="Tasos Vasiliou" userId="eb89d014ba593ccf" providerId="LiveId" clId="{39161CDC-DCD7-4028-96A9-40131EB66EAD}" dt="2025-06-19T09:46:55.382" v="1171"/>
          <ac:spMkLst>
            <pc:docMk/>
            <pc:sldMk cId="126925615" sldId="1189"/>
            <ac:spMk id="7" creationId="{EF38E674-C207-6FE7-88F5-3FF554504BC7}"/>
          </ac:spMkLst>
        </pc:spChg>
        <pc:spChg chg="mod">
          <ac:chgData name="Tasos Vasiliou" userId="eb89d014ba593ccf" providerId="LiveId" clId="{39161CDC-DCD7-4028-96A9-40131EB66EAD}" dt="2025-06-19T09:46:44.054" v="1169"/>
          <ac:spMkLst>
            <pc:docMk/>
            <pc:sldMk cId="126925615" sldId="1189"/>
            <ac:spMk id="8" creationId="{6FC068E6-338B-1917-6C36-D3CEC0F7EF2D}"/>
          </ac:spMkLst>
        </pc:spChg>
        <pc:graphicFrameChg chg="mod modGraphic">
          <ac:chgData name="Tasos Vasiliou" userId="eb89d014ba593ccf" providerId="LiveId" clId="{39161CDC-DCD7-4028-96A9-40131EB66EAD}" dt="2025-06-19T09:48:08.920" v="1188"/>
          <ac:graphicFrameMkLst>
            <pc:docMk/>
            <pc:sldMk cId="126925615" sldId="1189"/>
            <ac:graphicFrameMk id="111" creationId="{07D9DAA9-4586-E5CD-287C-24F5366FF540}"/>
          </ac:graphicFrameMkLst>
        </pc:graphicFrameChg>
      </pc:sldChg>
      <pc:sldChg chg="addSp delSp modSp add mod">
        <pc:chgData name="Tasos Vasiliou" userId="eb89d014ba593ccf" providerId="LiveId" clId="{39161CDC-DCD7-4028-96A9-40131EB66EAD}" dt="2025-06-19T10:52:00.246" v="1511" actId="14100"/>
        <pc:sldMkLst>
          <pc:docMk/>
          <pc:sldMk cId="3345964975" sldId="1190"/>
        </pc:sldMkLst>
        <pc:spChg chg="add mod">
          <ac:chgData name="Tasos Vasiliou" userId="eb89d014ba593ccf" providerId="LiveId" clId="{39161CDC-DCD7-4028-96A9-40131EB66EAD}" dt="2025-06-19T09:48:45.697" v="1192"/>
          <ac:spMkLst>
            <pc:docMk/>
            <pc:sldMk cId="3345964975" sldId="1190"/>
            <ac:spMk id="3" creationId="{7076BFB5-E23C-B414-ADEC-FD0CDBC3BC7C}"/>
          </ac:spMkLst>
        </pc:spChg>
        <pc:spChg chg="del">
          <ac:chgData name="Tasos Vasiliou" userId="eb89d014ba593ccf" providerId="LiveId" clId="{39161CDC-DCD7-4028-96A9-40131EB66EAD}" dt="2025-06-19T09:48:45.205" v="1191" actId="478"/>
          <ac:spMkLst>
            <pc:docMk/>
            <pc:sldMk cId="3345964975" sldId="1190"/>
            <ac:spMk id="7" creationId="{A5E16BAD-2C37-2A7B-AFEC-703E7AA5DD38}"/>
          </ac:spMkLst>
        </pc:spChg>
        <pc:spChg chg="del">
          <ac:chgData name="Tasos Vasiliou" userId="eb89d014ba593ccf" providerId="LiveId" clId="{39161CDC-DCD7-4028-96A9-40131EB66EAD}" dt="2025-06-19T09:48:43.134" v="1190" actId="478"/>
          <ac:spMkLst>
            <pc:docMk/>
            <pc:sldMk cId="3345964975" sldId="1190"/>
            <ac:spMk id="8" creationId="{85B8BC62-09DC-157F-2B25-8BF9CC79F673}"/>
          </ac:spMkLst>
        </pc:spChg>
        <pc:graphicFrameChg chg="mod modGraphic">
          <ac:chgData name="Tasos Vasiliou" userId="eb89d014ba593ccf" providerId="LiveId" clId="{39161CDC-DCD7-4028-96A9-40131EB66EAD}" dt="2025-06-19T10:52:00.246" v="1511" actId="14100"/>
          <ac:graphicFrameMkLst>
            <pc:docMk/>
            <pc:sldMk cId="3345964975" sldId="1190"/>
            <ac:graphicFrameMk id="111" creationId="{58C34935-B351-318D-F738-D6629F19D848}"/>
          </ac:graphicFrameMkLst>
        </pc:graphicFrameChg>
      </pc:sldChg>
      <pc:sldChg chg="addSp delSp modSp add mod">
        <pc:chgData name="Tasos Vasiliou" userId="eb89d014ba593ccf" providerId="LiveId" clId="{39161CDC-DCD7-4028-96A9-40131EB66EAD}" dt="2025-06-19T09:53:00.740" v="1277" actId="113"/>
        <pc:sldMkLst>
          <pc:docMk/>
          <pc:sldMk cId="1436160731" sldId="1191"/>
        </pc:sldMkLst>
        <pc:spChg chg="del">
          <ac:chgData name="Tasos Vasiliou" userId="eb89d014ba593ccf" providerId="LiveId" clId="{39161CDC-DCD7-4028-96A9-40131EB66EAD}" dt="2025-06-19T09:50:59.399" v="1217" actId="478"/>
          <ac:spMkLst>
            <pc:docMk/>
            <pc:sldMk cId="1436160731" sldId="1191"/>
            <ac:spMk id="3" creationId="{27688B9D-0B02-FCCD-C7F1-E7CBA257F4C4}"/>
          </ac:spMkLst>
        </pc:spChg>
        <pc:spChg chg="add mod">
          <ac:chgData name="Tasos Vasiliou" userId="eb89d014ba593ccf" providerId="LiveId" clId="{39161CDC-DCD7-4028-96A9-40131EB66EAD}" dt="2025-06-19T09:51:00.113" v="1218"/>
          <ac:spMkLst>
            <pc:docMk/>
            <pc:sldMk cId="1436160731" sldId="1191"/>
            <ac:spMk id="7" creationId="{21341762-94F8-E887-42AD-FF34EA2F24D9}"/>
          </ac:spMkLst>
        </pc:spChg>
        <pc:graphicFrameChg chg="mod modGraphic">
          <ac:chgData name="Tasos Vasiliou" userId="eb89d014ba593ccf" providerId="LiveId" clId="{39161CDC-DCD7-4028-96A9-40131EB66EAD}" dt="2025-06-19T09:53:00.740" v="1277" actId="113"/>
          <ac:graphicFrameMkLst>
            <pc:docMk/>
            <pc:sldMk cId="1436160731" sldId="1191"/>
            <ac:graphicFrameMk id="111" creationId="{2135093F-B238-2D1C-B638-32A15633E42B}"/>
          </ac:graphicFrameMkLst>
        </pc:graphicFrameChg>
      </pc:sldChg>
      <pc:sldChg chg="add del">
        <pc:chgData name="Tasos Vasiliou" userId="eb89d014ba593ccf" providerId="LiveId" clId="{39161CDC-DCD7-4028-96A9-40131EB66EAD}" dt="2025-06-19T10:33:06.649" v="1279" actId="47"/>
        <pc:sldMkLst>
          <pc:docMk/>
          <pc:sldMk cId="259746443" sldId="1192"/>
        </pc:sldMkLst>
      </pc:sldChg>
      <pc:sldChg chg="modSp add mod">
        <pc:chgData name="Tasos Vasiliou" userId="eb89d014ba593ccf" providerId="LiveId" clId="{39161CDC-DCD7-4028-96A9-40131EB66EAD}" dt="2025-06-19T13:09:44.439" v="1542" actId="20577"/>
        <pc:sldMkLst>
          <pc:docMk/>
          <pc:sldMk cId="1118543212" sldId="1192"/>
        </pc:sldMkLst>
        <pc:spChg chg="mod">
          <ac:chgData name="Tasos Vasiliou" userId="eb89d014ba593ccf" providerId="LiveId" clId="{39161CDC-DCD7-4028-96A9-40131EB66EAD}" dt="2025-06-19T10:35:42.558" v="1296"/>
          <ac:spMkLst>
            <pc:docMk/>
            <pc:sldMk cId="1118543212" sldId="1192"/>
            <ac:spMk id="8" creationId="{CC496869-E650-9CDC-BC04-1895438C6B07}"/>
          </ac:spMkLst>
        </pc:spChg>
        <pc:graphicFrameChg chg="mod modGraphic">
          <ac:chgData name="Tasos Vasiliou" userId="eb89d014ba593ccf" providerId="LiveId" clId="{39161CDC-DCD7-4028-96A9-40131EB66EAD}" dt="2025-06-19T13:09:44.439" v="1542" actId="20577"/>
          <ac:graphicFrameMkLst>
            <pc:docMk/>
            <pc:sldMk cId="1118543212" sldId="1192"/>
            <ac:graphicFrameMk id="111" creationId="{C7F46294-5FCD-0147-E0F1-E561933403FB}"/>
          </ac:graphicFrameMkLst>
        </pc:graphicFrameChg>
      </pc:sldChg>
      <pc:sldChg chg="addSp delSp modSp add mod">
        <pc:chgData name="Tasos Vasiliou" userId="eb89d014ba593ccf" providerId="LiveId" clId="{39161CDC-DCD7-4028-96A9-40131EB66EAD}" dt="2025-06-19T13:09:09.287" v="1538" actId="20577"/>
        <pc:sldMkLst>
          <pc:docMk/>
          <pc:sldMk cId="720851811" sldId="1193"/>
        </pc:sldMkLst>
        <pc:spChg chg="del">
          <ac:chgData name="Tasos Vasiliou" userId="eb89d014ba593ccf" providerId="LiveId" clId="{39161CDC-DCD7-4028-96A9-40131EB66EAD}" dt="2025-06-19T13:06:44.357" v="1513" actId="478"/>
          <ac:spMkLst>
            <pc:docMk/>
            <pc:sldMk cId="720851811" sldId="1193"/>
            <ac:spMk id="3" creationId="{4BFAF970-2267-9598-0881-087623AA35CF}"/>
          </ac:spMkLst>
        </pc:spChg>
        <pc:spChg chg="add mod">
          <ac:chgData name="Tasos Vasiliou" userId="eb89d014ba593ccf" providerId="LiveId" clId="{39161CDC-DCD7-4028-96A9-40131EB66EAD}" dt="2025-06-19T13:06:45.065" v="1514"/>
          <ac:spMkLst>
            <pc:docMk/>
            <pc:sldMk cId="720851811" sldId="1193"/>
            <ac:spMk id="7" creationId="{F824484F-8DB2-15DB-4FE8-0CDBDA83B82F}"/>
          </ac:spMkLst>
        </pc:spChg>
        <pc:graphicFrameChg chg="mod modGraphic">
          <ac:chgData name="Tasos Vasiliou" userId="eb89d014ba593ccf" providerId="LiveId" clId="{39161CDC-DCD7-4028-96A9-40131EB66EAD}" dt="2025-06-19T13:09:09.287" v="1538" actId="20577"/>
          <ac:graphicFrameMkLst>
            <pc:docMk/>
            <pc:sldMk cId="720851811" sldId="1193"/>
            <ac:graphicFrameMk id="111" creationId="{D0CDE081-F7AE-659B-EE8E-A48D64CCED63}"/>
          </ac:graphicFrameMkLst>
        </pc:graphicFrameChg>
      </pc:sldChg>
      <pc:sldChg chg="addSp modSp add mod">
        <pc:chgData name="Tasos Vasiliou" userId="eb89d014ba593ccf" providerId="LiveId" clId="{39161CDC-DCD7-4028-96A9-40131EB66EAD}" dt="2025-06-19T13:19:26.878" v="1607" actId="14100"/>
        <pc:sldMkLst>
          <pc:docMk/>
          <pc:sldMk cId="1656787310" sldId="1194"/>
        </pc:sldMkLst>
        <pc:spChg chg="add mod">
          <ac:chgData name="Tasos Vasiliou" userId="eb89d014ba593ccf" providerId="LiveId" clId="{39161CDC-DCD7-4028-96A9-40131EB66EAD}" dt="2025-06-19T13:12:42.534" v="1562"/>
          <ac:spMkLst>
            <pc:docMk/>
            <pc:sldMk cId="1656787310" sldId="1194"/>
            <ac:spMk id="3" creationId="{3601CE42-A703-ADE3-3FB5-09B358D9BA4D}"/>
          </ac:spMkLst>
        </pc:spChg>
        <pc:graphicFrameChg chg="mod modGraphic">
          <ac:chgData name="Tasos Vasiliou" userId="eb89d014ba593ccf" providerId="LiveId" clId="{39161CDC-DCD7-4028-96A9-40131EB66EAD}" dt="2025-06-19T13:19:26.878" v="1607" actId="14100"/>
          <ac:graphicFrameMkLst>
            <pc:docMk/>
            <pc:sldMk cId="1656787310" sldId="1194"/>
            <ac:graphicFrameMk id="111" creationId="{3891FA54-B510-F693-EE35-C67F24707BE9}"/>
          </ac:graphicFrameMkLst>
        </pc:graphicFrameChg>
      </pc:sldChg>
      <pc:sldChg chg="addSp delSp modSp add mod">
        <pc:chgData name="Tasos Vasiliou" userId="eb89d014ba593ccf" providerId="LiveId" clId="{39161CDC-DCD7-4028-96A9-40131EB66EAD}" dt="2025-06-19T13:36:23.916" v="1708" actId="403"/>
        <pc:sldMkLst>
          <pc:docMk/>
          <pc:sldMk cId="291737509" sldId="1195"/>
        </pc:sldMkLst>
        <pc:spChg chg="add mod">
          <ac:chgData name="Tasos Vasiliou" userId="eb89d014ba593ccf" providerId="LiveId" clId="{39161CDC-DCD7-4028-96A9-40131EB66EAD}" dt="2025-06-19T13:26:17.352" v="1611"/>
          <ac:spMkLst>
            <pc:docMk/>
            <pc:sldMk cId="291737509" sldId="1195"/>
            <ac:spMk id="2" creationId="{4E044FBE-A85E-0AEB-85C7-151B02F42034}"/>
          </ac:spMkLst>
        </pc:spChg>
        <pc:spChg chg="del">
          <ac:chgData name="Tasos Vasiliou" userId="eb89d014ba593ccf" providerId="LiveId" clId="{39161CDC-DCD7-4028-96A9-40131EB66EAD}" dt="2025-06-19T13:26:16.514" v="1610" actId="478"/>
          <ac:spMkLst>
            <pc:docMk/>
            <pc:sldMk cId="291737509" sldId="1195"/>
            <ac:spMk id="7" creationId="{B8A24298-B73C-718E-6871-956C904507A5}"/>
          </ac:spMkLst>
        </pc:spChg>
        <pc:graphicFrameChg chg="mod modGraphic">
          <ac:chgData name="Tasos Vasiliou" userId="eb89d014ba593ccf" providerId="LiveId" clId="{39161CDC-DCD7-4028-96A9-40131EB66EAD}" dt="2025-06-19T13:36:23.916" v="1708" actId="403"/>
          <ac:graphicFrameMkLst>
            <pc:docMk/>
            <pc:sldMk cId="291737509" sldId="1195"/>
            <ac:graphicFrameMk id="111" creationId="{18EA2894-8853-D268-8450-1CD9815FB5E5}"/>
          </ac:graphicFrameMkLst>
        </pc:graphicFrameChg>
        <pc:picChg chg="mod">
          <ac:chgData name="Tasos Vasiliou" userId="eb89d014ba593ccf" providerId="LiveId" clId="{39161CDC-DCD7-4028-96A9-40131EB66EAD}" dt="2025-06-19T13:36:18.477" v="1707" actId="1038"/>
          <ac:picMkLst>
            <pc:docMk/>
            <pc:sldMk cId="291737509" sldId="1195"/>
            <ac:picMk id="14" creationId="{DFE1DB20-A590-2120-DD26-7DC4047179C2}"/>
          </ac:picMkLst>
        </pc:picChg>
        <pc:picChg chg="mod">
          <ac:chgData name="Tasos Vasiliou" userId="eb89d014ba593ccf" providerId="LiveId" clId="{39161CDC-DCD7-4028-96A9-40131EB66EAD}" dt="2025-06-19T13:36:16.320" v="1705" actId="1038"/>
          <ac:picMkLst>
            <pc:docMk/>
            <pc:sldMk cId="291737509" sldId="1195"/>
            <ac:picMk id="15" creationId="{BFE96E10-845F-8384-2B8D-1A9F8F310E65}"/>
          </ac:picMkLst>
        </pc:picChg>
      </pc:sldChg>
      <pc:sldChg chg="modSp add mod">
        <pc:chgData name="Tasos Vasiliou" userId="eb89d014ba593ccf" providerId="LiveId" clId="{39161CDC-DCD7-4028-96A9-40131EB66EAD}" dt="2025-06-19T13:57:23.999" v="1782" actId="20577"/>
        <pc:sldMkLst>
          <pc:docMk/>
          <pc:sldMk cId="288352447" sldId="1196"/>
        </pc:sldMkLst>
        <pc:graphicFrameChg chg="mod modGraphic">
          <ac:chgData name="Tasos Vasiliou" userId="eb89d014ba593ccf" providerId="LiveId" clId="{39161CDC-DCD7-4028-96A9-40131EB66EAD}" dt="2025-06-19T13:57:23.999" v="1782" actId="20577"/>
          <ac:graphicFrameMkLst>
            <pc:docMk/>
            <pc:sldMk cId="288352447" sldId="1196"/>
            <ac:graphicFrameMk id="111" creationId="{149DA6BF-87C0-5EBC-DD91-993C1732770C}"/>
          </ac:graphicFrameMkLst>
        </pc:graphicFrameChg>
      </pc:sldChg>
      <pc:sldChg chg="add del">
        <pc:chgData name="Tasos Vasiliou" userId="eb89d014ba593ccf" providerId="LiveId" clId="{39161CDC-DCD7-4028-96A9-40131EB66EAD}" dt="2025-06-19T13:53:27.956" v="1730" actId="2890"/>
        <pc:sldMkLst>
          <pc:docMk/>
          <pc:sldMk cId="127649582" sldId="1197"/>
        </pc:sldMkLst>
      </pc:sldChg>
      <pc:sldChg chg="addSp delSp modSp add mod">
        <pc:chgData name="Tasos Vasiliou" userId="eb89d014ba593ccf" providerId="LiveId" clId="{39161CDC-DCD7-4028-96A9-40131EB66EAD}" dt="2025-06-19T14:09:14.394" v="1885" actId="14734"/>
        <pc:sldMkLst>
          <pc:docMk/>
          <pc:sldMk cId="1105844004" sldId="1197"/>
        </pc:sldMkLst>
        <pc:spChg chg="add mod">
          <ac:chgData name="Tasos Vasiliou" userId="eb89d014ba593ccf" providerId="LiveId" clId="{39161CDC-DCD7-4028-96A9-40131EB66EAD}" dt="2025-06-19T14:09:06.471" v="1883"/>
          <ac:spMkLst>
            <pc:docMk/>
            <pc:sldMk cId="1105844004" sldId="1197"/>
            <ac:spMk id="2" creationId="{1ED1A401-2952-905F-F183-F790148163AA}"/>
          </ac:spMkLst>
        </pc:spChg>
        <pc:spChg chg="del">
          <ac:chgData name="Tasos Vasiliou" userId="eb89d014ba593ccf" providerId="LiveId" clId="{39161CDC-DCD7-4028-96A9-40131EB66EAD}" dt="2025-06-19T14:09:05.286" v="1882" actId="478"/>
          <ac:spMkLst>
            <pc:docMk/>
            <pc:sldMk cId="1105844004" sldId="1197"/>
            <ac:spMk id="13" creationId="{A6C1EADD-2CBB-EBC9-8C6E-D77CB2CD80D0}"/>
          </ac:spMkLst>
        </pc:spChg>
        <pc:graphicFrameChg chg="mod modGraphic">
          <ac:chgData name="Tasos Vasiliou" userId="eb89d014ba593ccf" providerId="LiveId" clId="{39161CDC-DCD7-4028-96A9-40131EB66EAD}" dt="2025-06-19T14:09:14.394" v="1885" actId="14734"/>
          <ac:graphicFrameMkLst>
            <pc:docMk/>
            <pc:sldMk cId="1105844004" sldId="1197"/>
            <ac:graphicFrameMk id="4" creationId="{B8A1F758-2624-E75A-6E75-00FB3C090742}"/>
          </ac:graphicFrameMkLst>
        </pc:graphicFrameChg>
        <pc:picChg chg="del">
          <ac:chgData name="Tasos Vasiliou" userId="eb89d014ba593ccf" providerId="LiveId" clId="{39161CDC-DCD7-4028-96A9-40131EB66EAD}" dt="2025-06-19T14:03:50.247" v="1826" actId="478"/>
          <ac:picMkLst>
            <pc:docMk/>
            <pc:sldMk cId="1105844004" sldId="1197"/>
            <ac:picMk id="6" creationId="{9124A813-F550-6284-A069-287CB4B27BA2}"/>
          </ac:picMkLst>
        </pc:picChg>
        <pc:picChg chg="del">
          <ac:chgData name="Tasos Vasiliou" userId="eb89d014ba593ccf" providerId="LiveId" clId="{39161CDC-DCD7-4028-96A9-40131EB66EAD}" dt="2025-06-19T14:03:50.247" v="1826" actId="478"/>
          <ac:picMkLst>
            <pc:docMk/>
            <pc:sldMk cId="1105844004" sldId="1197"/>
            <ac:picMk id="10" creationId="{E8BBD37D-0BDE-ABDE-9826-7B5FAA08912A}"/>
          </ac:picMkLst>
        </pc:picChg>
      </pc:sldChg>
      <pc:sldChg chg="modSp add mod">
        <pc:chgData name="Tasos Vasiliou" userId="eb89d014ba593ccf" providerId="LiveId" clId="{39161CDC-DCD7-4028-96A9-40131EB66EAD}" dt="2025-06-19T14:02:23.179" v="1808"/>
        <pc:sldMkLst>
          <pc:docMk/>
          <pc:sldMk cId="701348274" sldId="1198"/>
        </pc:sldMkLst>
        <pc:spChg chg="mod">
          <ac:chgData name="Tasos Vasiliou" userId="eb89d014ba593ccf" providerId="LiveId" clId="{39161CDC-DCD7-4028-96A9-40131EB66EAD}" dt="2025-06-19T14:00:53.735" v="1790" actId="20577"/>
          <ac:spMkLst>
            <pc:docMk/>
            <pc:sldMk cId="701348274" sldId="1198"/>
            <ac:spMk id="13" creationId="{922CFF20-1224-CCB0-72F5-2EE41B9D75C0}"/>
          </ac:spMkLst>
        </pc:spChg>
        <pc:graphicFrameChg chg="mod">
          <ac:chgData name="Tasos Vasiliou" userId="eb89d014ba593ccf" providerId="LiveId" clId="{39161CDC-DCD7-4028-96A9-40131EB66EAD}" dt="2025-06-19T14:02:23.179" v="1808"/>
          <ac:graphicFrameMkLst>
            <pc:docMk/>
            <pc:sldMk cId="701348274" sldId="1198"/>
            <ac:graphicFrameMk id="5" creationId="{114F6C57-F9FE-AD8F-6386-00A6B890A7BF}"/>
          </ac:graphicFrameMkLst>
        </pc:graphicFrameChg>
      </pc:sldChg>
    </pc:docChg>
  </pc:docChgLst>
  <pc:docChgLst>
    <pc:chgData name="Tasos Vasiliou" userId="eb89d014ba593ccf" providerId="LiveId" clId="{1AB81B6E-729E-4E6F-A0C0-A600C8738C3B}"/>
    <pc:docChg chg="addSld delSld modSld">
      <pc:chgData name="Tasos Vasiliou" userId="eb89d014ba593ccf" providerId="LiveId" clId="{1AB81B6E-729E-4E6F-A0C0-A600C8738C3B}" dt="2023-04-18T21:22:04.398" v="1" actId="47"/>
      <pc:docMkLst>
        <pc:docMk/>
      </pc:docMkLst>
      <pc:sldChg chg="del">
        <pc:chgData name="Tasos Vasiliou" userId="eb89d014ba593ccf" providerId="LiveId" clId="{1AB81B6E-729E-4E6F-A0C0-A600C8738C3B}" dt="2023-04-18T21:22:04.398" v="1" actId="47"/>
        <pc:sldMkLst>
          <pc:docMk/>
          <pc:sldMk cId="703588884" sldId="815"/>
        </pc:sldMkLst>
      </pc:sldChg>
      <pc:sldChg chg="add">
        <pc:chgData name="Tasos Vasiliou" userId="eb89d014ba593ccf" providerId="LiveId" clId="{1AB81B6E-729E-4E6F-A0C0-A600C8738C3B}" dt="2023-04-18T21:22:02.074" v="0"/>
        <pc:sldMkLst>
          <pc:docMk/>
          <pc:sldMk cId="2136769729" sldId="936"/>
        </pc:sldMkLst>
      </pc:sldChg>
    </pc:docChg>
  </pc:docChgLst>
  <pc:docChgLst>
    <pc:chgData name="Tasos Vasiliou" userId="eb89d014ba593ccf" providerId="LiveId" clId="{A94E38C2-BDE2-4808-B1D9-F17B8CF76807}"/>
    <pc:docChg chg="undo redo custSel addSld delSld modSld sldOrd">
      <pc:chgData name="Tasos Vasiliou" userId="eb89d014ba593ccf" providerId="LiveId" clId="{A94E38C2-BDE2-4808-B1D9-F17B8CF76807}" dt="2024-02-20T11:01:34.398" v="6015"/>
      <pc:docMkLst>
        <pc:docMk/>
      </pc:docMkLst>
      <pc:sldChg chg="modSp mod">
        <pc:chgData name="Tasos Vasiliou" userId="eb89d014ba593ccf" providerId="LiveId" clId="{A94E38C2-BDE2-4808-B1D9-F17B8CF76807}" dt="2024-02-12T13:03:51.388" v="186" actId="20577"/>
        <pc:sldMkLst>
          <pc:docMk/>
          <pc:sldMk cId="2435100402" sldId="282"/>
        </pc:sldMkLst>
      </pc:sldChg>
      <pc:sldChg chg="modSp mod">
        <pc:chgData name="Tasos Vasiliou" userId="eb89d014ba593ccf" providerId="LiveId" clId="{A94E38C2-BDE2-4808-B1D9-F17B8CF76807}" dt="2024-02-12T12:59:38.562" v="71" actId="1076"/>
        <pc:sldMkLst>
          <pc:docMk/>
          <pc:sldMk cId="1993876378" sldId="658"/>
        </pc:sldMkLst>
      </pc:sldChg>
      <pc:sldChg chg="modSp mod">
        <pc:chgData name="Tasos Vasiliou" userId="eb89d014ba593ccf" providerId="LiveId" clId="{A94E38C2-BDE2-4808-B1D9-F17B8CF76807}" dt="2024-02-12T12:58:05.387" v="41" actId="1076"/>
        <pc:sldMkLst>
          <pc:docMk/>
          <pc:sldMk cId="3835627431" sldId="659"/>
        </pc:sldMkLst>
      </pc:sldChg>
      <pc:sldChg chg="del">
        <pc:chgData name="Tasos Vasiliou" userId="eb89d014ba593ccf" providerId="LiveId" clId="{A94E38C2-BDE2-4808-B1D9-F17B8CF76807}" dt="2024-02-12T12:59:48.898" v="72" actId="47"/>
        <pc:sldMkLst>
          <pc:docMk/>
          <pc:sldMk cId="3648740524" sldId="686"/>
        </pc:sldMkLst>
      </pc:sldChg>
      <pc:sldChg chg="del">
        <pc:chgData name="Tasos Vasiliou" userId="eb89d014ba593ccf" providerId="LiveId" clId="{A94E38C2-BDE2-4808-B1D9-F17B8CF76807}" dt="2024-02-12T13:03:28.852" v="180" actId="47"/>
        <pc:sldMkLst>
          <pc:docMk/>
          <pc:sldMk cId="544519192" sldId="710"/>
        </pc:sldMkLst>
      </pc:sldChg>
      <pc:sldChg chg="addSp delSp modSp mod ord">
        <pc:chgData name="Tasos Vasiliou" userId="eb89d014ba593ccf" providerId="LiveId" clId="{A94E38C2-BDE2-4808-B1D9-F17B8CF76807}" dt="2024-02-19T10:10:33.421" v="1389" actId="1076"/>
        <pc:sldMkLst>
          <pc:docMk/>
          <pc:sldMk cId="15029809" sldId="737"/>
        </pc:sldMkLst>
      </pc:sldChg>
      <pc:sldChg chg="addSp delSp modSp mod">
        <pc:chgData name="Tasos Vasiliou" userId="eb89d014ba593ccf" providerId="LiveId" clId="{A94E38C2-BDE2-4808-B1D9-F17B8CF76807}" dt="2024-02-19T08:59:45.079" v="642" actId="207"/>
        <pc:sldMkLst>
          <pc:docMk/>
          <pc:sldMk cId="1829741379" sldId="742"/>
        </pc:sldMkLst>
      </pc:sldChg>
      <pc:sldChg chg="addSp delSp modSp mod">
        <pc:chgData name="Tasos Vasiliou" userId="eb89d014ba593ccf" providerId="LiveId" clId="{A94E38C2-BDE2-4808-B1D9-F17B8CF76807}" dt="2024-02-19T10:09:30.638" v="1304" actId="207"/>
        <pc:sldMkLst>
          <pc:docMk/>
          <pc:sldMk cId="1282237281" sldId="744"/>
        </pc:sldMkLst>
      </pc:sldChg>
      <pc:sldChg chg="del">
        <pc:chgData name="Tasos Vasiliou" userId="eb89d014ba593ccf" providerId="LiveId" clId="{A94E38C2-BDE2-4808-B1D9-F17B8CF76807}" dt="2024-02-12T13:03:28.044" v="179" actId="47"/>
        <pc:sldMkLst>
          <pc:docMk/>
          <pc:sldMk cId="2236796249" sldId="756"/>
        </pc:sldMkLst>
      </pc:sldChg>
      <pc:sldChg chg="del">
        <pc:chgData name="Tasos Vasiliou" userId="eb89d014ba593ccf" providerId="LiveId" clId="{A94E38C2-BDE2-4808-B1D9-F17B8CF76807}" dt="2024-02-12T12:59:49.695" v="73" actId="47"/>
        <pc:sldMkLst>
          <pc:docMk/>
          <pc:sldMk cId="333839564" sldId="809"/>
        </pc:sldMkLst>
      </pc:sldChg>
      <pc:sldChg chg="addSp delSp modSp mod">
        <pc:chgData name="Tasos Vasiliou" userId="eb89d014ba593ccf" providerId="LiveId" clId="{A94E38C2-BDE2-4808-B1D9-F17B8CF76807}" dt="2024-02-19T08:36:26.658" v="476" actId="1038"/>
        <pc:sldMkLst>
          <pc:docMk/>
          <pc:sldMk cId="3551274632" sldId="810"/>
        </pc:sldMkLst>
      </pc:sldChg>
      <pc:sldChg chg="del">
        <pc:chgData name="Tasos Vasiliou" userId="eb89d014ba593ccf" providerId="LiveId" clId="{A94E38C2-BDE2-4808-B1D9-F17B8CF76807}" dt="2024-02-12T13:02:26.877" v="167" actId="47"/>
        <pc:sldMkLst>
          <pc:docMk/>
          <pc:sldMk cId="1735080829" sldId="811"/>
        </pc:sldMkLst>
      </pc:sldChg>
      <pc:sldChg chg="del">
        <pc:chgData name="Tasos Vasiliou" userId="eb89d014ba593ccf" providerId="LiveId" clId="{A94E38C2-BDE2-4808-B1D9-F17B8CF76807}" dt="2024-02-12T13:02:36.865" v="169" actId="47"/>
        <pc:sldMkLst>
          <pc:docMk/>
          <pc:sldMk cId="3830416280" sldId="812"/>
        </pc:sldMkLst>
      </pc:sldChg>
      <pc:sldChg chg="del">
        <pc:chgData name="Tasos Vasiliou" userId="eb89d014ba593ccf" providerId="LiveId" clId="{A94E38C2-BDE2-4808-B1D9-F17B8CF76807}" dt="2024-02-12T13:02:32.807" v="168" actId="47"/>
        <pc:sldMkLst>
          <pc:docMk/>
          <pc:sldMk cId="1708753168" sldId="813"/>
        </pc:sldMkLst>
      </pc:sldChg>
      <pc:sldChg chg="addSp delSp modSp mod">
        <pc:chgData name="Tasos Vasiliou" userId="eb89d014ba593ccf" providerId="LiveId" clId="{A94E38C2-BDE2-4808-B1D9-F17B8CF76807}" dt="2024-02-19T08:59:50.774" v="643" actId="207"/>
        <pc:sldMkLst>
          <pc:docMk/>
          <pc:sldMk cId="2417886614" sldId="814"/>
        </pc:sldMkLst>
      </pc:sldChg>
      <pc:sldChg chg="addSp modSp add mod">
        <pc:chgData name="Tasos Vasiliou" userId="eb89d014ba593ccf" providerId="LiveId" clId="{A94E38C2-BDE2-4808-B1D9-F17B8CF76807}" dt="2024-02-19T09:07:15.078" v="726" actId="1076"/>
        <pc:sldMkLst>
          <pc:docMk/>
          <pc:sldMk cId="3762671355" sldId="848"/>
        </pc:sldMkLst>
      </pc:sldChg>
      <pc:sldChg chg="addSp delSp modSp mod">
        <pc:chgData name="Tasos Vasiliou" userId="eb89d014ba593ccf" providerId="LiveId" clId="{A94E38C2-BDE2-4808-B1D9-F17B8CF76807}" dt="2024-02-19T12:06:25.469" v="2104" actId="20577"/>
        <pc:sldMkLst>
          <pc:docMk/>
          <pc:sldMk cId="87317549" sldId="935"/>
        </pc:sldMkLst>
      </pc:sldChg>
      <pc:sldChg chg="del">
        <pc:chgData name="Tasos Vasiliou" userId="eb89d014ba593ccf" providerId="LiveId" clId="{A94E38C2-BDE2-4808-B1D9-F17B8CF76807}" dt="2024-02-12T13:03:04.601" v="175" actId="47"/>
        <pc:sldMkLst>
          <pc:docMk/>
          <pc:sldMk cId="2136769729" sldId="936"/>
        </pc:sldMkLst>
      </pc:sldChg>
      <pc:sldChg chg="addSp delSp modSp add del mod ord">
        <pc:chgData name="Tasos Vasiliou" userId="eb89d014ba593ccf" providerId="LiveId" clId="{A94E38C2-BDE2-4808-B1D9-F17B8CF76807}" dt="2024-02-19T13:22:21.075" v="2919" actId="47"/>
        <pc:sldMkLst>
          <pc:docMk/>
          <pc:sldMk cId="276408210" sldId="1050"/>
        </pc:sldMkLst>
      </pc:sldChg>
      <pc:sldChg chg="add del ord">
        <pc:chgData name="Tasos Vasiliou" userId="eb89d014ba593ccf" providerId="LiveId" clId="{A94E38C2-BDE2-4808-B1D9-F17B8CF76807}" dt="2024-02-19T16:24:29.872" v="4274" actId="47"/>
        <pc:sldMkLst>
          <pc:docMk/>
          <pc:sldMk cId="3352372062" sldId="1051"/>
        </pc:sldMkLst>
      </pc:sldChg>
      <pc:sldChg chg="modSp add mod">
        <pc:chgData name="Tasos Vasiliou" userId="eb89d014ba593ccf" providerId="LiveId" clId="{A94E38C2-BDE2-4808-B1D9-F17B8CF76807}" dt="2024-02-19T08:50:00.203" v="531" actId="27918"/>
        <pc:sldMkLst>
          <pc:docMk/>
          <pc:sldMk cId="2922578748" sldId="1052"/>
        </pc:sldMkLst>
      </pc:sldChg>
      <pc:sldChg chg="modSp add mod">
        <pc:chgData name="Tasos Vasiliou" userId="eb89d014ba593ccf" providerId="LiveId" clId="{A94E38C2-BDE2-4808-B1D9-F17B8CF76807}" dt="2024-02-19T08:49:39.915" v="529" actId="27918"/>
        <pc:sldMkLst>
          <pc:docMk/>
          <pc:sldMk cId="2812271887" sldId="1053"/>
        </pc:sldMkLst>
      </pc:sldChg>
      <pc:sldChg chg="modSp add mod ord">
        <pc:chgData name="Tasos Vasiliou" userId="eb89d014ba593ccf" providerId="LiveId" clId="{A94E38C2-BDE2-4808-B1D9-F17B8CF76807}" dt="2024-02-19T09:02:15.895" v="669" actId="403"/>
        <pc:sldMkLst>
          <pc:docMk/>
          <pc:sldMk cId="21833611" sldId="1054"/>
        </pc:sldMkLst>
      </pc:sldChg>
      <pc:sldChg chg="add del">
        <pc:chgData name="Tasos Vasiliou" userId="eb89d014ba593ccf" providerId="LiveId" clId="{A94E38C2-BDE2-4808-B1D9-F17B8CF76807}" dt="2024-02-18T21:25:51.269" v="411"/>
        <pc:sldMkLst>
          <pc:docMk/>
          <pc:sldMk cId="634488757" sldId="1055"/>
        </pc:sldMkLst>
      </pc:sldChg>
      <pc:sldChg chg="addSp modSp add mod ord">
        <pc:chgData name="Tasos Vasiliou" userId="eb89d014ba593ccf" providerId="LiveId" clId="{A94E38C2-BDE2-4808-B1D9-F17B8CF76807}" dt="2024-02-19T09:07:18.188" v="727"/>
        <pc:sldMkLst>
          <pc:docMk/>
          <pc:sldMk cId="2404792820" sldId="1055"/>
        </pc:sldMkLst>
      </pc:sldChg>
      <pc:sldChg chg="addSp modSp add mod ord">
        <pc:chgData name="Tasos Vasiliou" userId="eb89d014ba593ccf" providerId="LiveId" clId="{A94E38C2-BDE2-4808-B1D9-F17B8CF76807}" dt="2024-02-19T09:07:20.816" v="728"/>
        <pc:sldMkLst>
          <pc:docMk/>
          <pc:sldMk cId="1123989155" sldId="1056"/>
        </pc:sldMkLst>
      </pc:sldChg>
      <pc:sldChg chg="addSp modSp add mod ord">
        <pc:chgData name="Tasos Vasiliou" userId="eb89d014ba593ccf" providerId="LiveId" clId="{A94E38C2-BDE2-4808-B1D9-F17B8CF76807}" dt="2024-02-19T09:07:23.323" v="729"/>
        <pc:sldMkLst>
          <pc:docMk/>
          <pc:sldMk cId="3219528763" sldId="1057"/>
        </pc:sldMkLst>
      </pc:sldChg>
      <pc:sldChg chg="addSp modSp add mod ord">
        <pc:chgData name="Tasos Vasiliou" userId="eb89d014ba593ccf" providerId="LiveId" clId="{A94E38C2-BDE2-4808-B1D9-F17B8CF76807}" dt="2024-02-19T09:07:26.137" v="730"/>
        <pc:sldMkLst>
          <pc:docMk/>
          <pc:sldMk cId="2249279183" sldId="1058"/>
        </pc:sldMkLst>
      </pc:sldChg>
      <pc:sldChg chg="modSp add mod ord">
        <pc:chgData name="Tasos Vasiliou" userId="eb89d014ba593ccf" providerId="LiveId" clId="{A94E38C2-BDE2-4808-B1D9-F17B8CF76807}" dt="2024-02-19T09:08:25.572" v="742"/>
        <pc:sldMkLst>
          <pc:docMk/>
          <pc:sldMk cId="1784300694" sldId="1059"/>
        </pc:sldMkLst>
      </pc:sldChg>
      <pc:sldChg chg="modSp add mod ord">
        <pc:chgData name="Tasos Vasiliou" userId="eb89d014ba593ccf" providerId="LiveId" clId="{A94E38C2-BDE2-4808-B1D9-F17B8CF76807}" dt="2024-02-19T09:11:39.883" v="782" actId="403"/>
        <pc:sldMkLst>
          <pc:docMk/>
          <pc:sldMk cId="3672323996" sldId="1060"/>
        </pc:sldMkLst>
      </pc:sldChg>
      <pc:sldChg chg="addSp delSp modSp add mod">
        <pc:chgData name="Tasos Vasiliou" userId="eb89d014ba593ccf" providerId="LiveId" clId="{A94E38C2-BDE2-4808-B1D9-F17B8CF76807}" dt="2024-02-19T09:17:57.981" v="804" actId="14100"/>
        <pc:sldMkLst>
          <pc:docMk/>
          <pc:sldMk cId="1402275667" sldId="1061"/>
        </pc:sldMkLst>
      </pc:sldChg>
      <pc:sldChg chg="modSp add del mod">
        <pc:chgData name="Tasos Vasiliou" userId="eb89d014ba593ccf" providerId="LiveId" clId="{A94E38C2-BDE2-4808-B1D9-F17B8CF76807}" dt="2024-02-19T09:22:32.760" v="822" actId="47"/>
        <pc:sldMkLst>
          <pc:docMk/>
          <pc:sldMk cId="3607054415" sldId="1062"/>
        </pc:sldMkLst>
      </pc:sldChg>
      <pc:sldChg chg="modSp add mod">
        <pc:chgData name="Tasos Vasiliou" userId="eb89d014ba593ccf" providerId="LiveId" clId="{A94E38C2-BDE2-4808-B1D9-F17B8CF76807}" dt="2024-02-19T09:40:01.893" v="941" actId="207"/>
        <pc:sldMkLst>
          <pc:docMk/>
          <pc:sldMk cId="3750726990" sldId="1062"/>
        </pc:sldMkLst>
      </pc:sldChg>
      <pc:sldChg chg="modSp add mod ord">
        <pc:chgData name="Tasos Vasiliou" userId="eb89d014ba593ccf" providerId="LiveId" clId="{A94E38C2-BDE2-4808-B1D9-F17B8CF76807}" dt="2024-02-19T09:30:10.783" v="878" actId="27918"/>
        <pc:sldMkLst>
          <pc:docMk/>
          <pc:sldMk cId="1323363139" sldId="1063"/>
        </pc:sldMkLst>
      </pc:sldChg>
      <pc:sldChg chg="modSp add mod">
        <pc:chgData name="Tasos Vasiliou" userId="eb89d014ba593ccf" providerId="LiveId" clId="{A94E38C2-BDE2-4808-B1D9-F17B8CF76807}" dt="2024-02-19T09:31:23.828" v="883"/>
        <pc:sldMkLst>
          <pc:docMk/>
          <pc:sldMk cId="2811998022" sldId="1064"/>
        </pc:sldMkLst>
      </pc:sldChg>
      <pc:sldChg chg="modSp add mod ord">
        <pc:chgData name="Tasos Vasiliou" userId="eb89d014ba593ccf" providerId="LiveId" clId="{A94E38C2-BDE2-4808-B1D9-F17B8CF76807}" dt="2024-02-19T09:37:54.039" v="918" actId="27918"/>
        <pc:sldMkLst>
          <pc:docMk/>
          <pc:sldMk cId="794521852" sldId="1065"/>
        </pc:sldMkLst>
      </pc:sldChg>
      <pc:sldChg chg="modSp add mod">
        <pc:chgData name="Tasos Vasiliou" userId="eb89d014ba593ccf" providerId="LiveId" clId="{A94E38C2-BDE2-4808-B1D9-F17B8CF76807}" dt="2024-02-19T09:40:50.641" v="945" actId="27918"/>
        <pc:sldMkLst>
          <pc:docMk/>
          <pc:sldMk cId="2373377849" sldId="1066"/>
        </pc:sldMkLst>
      </pc:sldChg>
      <pc:sldChg chg="modSp add mod">
        <pc:chgData name="Tasos Vasiliou" userId="eb89d014ba593ccf" providerId="LiveId" clId="{A94E38C2-BDE2-4808-B1D9-F17B8CF76807}" dt="2024-02-19T09:42:56.631" v="968" actId="27918"/>
        <pc:sldMkLst>
          <pc:docMk/>
          <pc:sldMk cId="1032419649" sldId="1067"/>
        </pc:sldMkLst>
      </pc:sldChg>
      <pc:sldChg chg="modSp add mod">
        <pc:chgData name="Tasos Vasiliou" userId="eb89d014ba593ccf" providerId="LiveId" clId="{A94E38C2-BDE2-4808-B1D9-F17B8CF76807}" dt="2024-02-19T09:45:09.752" v="1013" actId="1037"/>
        <pc:sldMkLst>
          <pc:docMk/>
          <pc:sldMk cId="1821924894" sldId="1068"/>
        </pc:sldMkLst>
      </pc:sldChg>
      <pc:sldChg chg="modSp add mod">
        <pc:chgData name="Tasos Vasiliou" userId="eb89d014ba593ccf" providerId="LiveId" clId="{A94E38C2-BDE2-4808-B1D9-F17B8CF76807}" dt="2024-02-19T09:47:46.568" v="1037" actId="207"/>
        <pc:sldMkLst>
          <pc:docMk/>
          <pc:sldMk cId="4096557890" sldId="1069"/>
        </pc:sldMkLst>
      </pc:sldChg>
      <pc:sldChg chg="modSp add mod">
        <pc:chgData name="Tasos Vasiliou" userId="eb89d014ba593ccf" providerId="LiveId" clId="{A94E38C2-BDE2-4808-B1D9-F17B8CF76807}" dt="2024-02-19T09:53:55.963" v="1160"/>
        <pc:sldMkLst>
          <pc:docMk/>
          <pc:sldMk cId="1776121224" sldId="1070"/>
        </pc:sldMkLst>
      </pc:sldChg>
      <pc:sldChg chg="modSp add mod ord">
        <pc:chgData name="Tasos Vasiliou" userId="eb89d014ba593ccf" providerId="LiveId" clId="{A94E38C2-BDE2-4808-B1D9-F17B8CF76807}" dt="2024-02-19T09:55:56.087" v="1176" actId="27918"/>
        <pc:sldMkLst>
          <pc:docMk/>
          <pc:sldMk cId="1160840024" sldId="1071"/>
        </pc:sldMkLst>
      </pc:sldChg>
      <pc:sldChg chg="modSp add mod">
        <pc:chgData name="Tasos Vasiliou" userId="eb89d014ba593ccf" providerId="LiveId" clId="{A94E38C2-BDE2-4808-B1D9-F17B8CF76807}" dt="2024-02-19T10:07:30.569" v="1297"/>
        <pc:sldMkLst>
          <pc:docMk/>
          <pc:sldMk cId="3705047629" sldId="1072"/>
        </pc:sldMkLst>
      </pc:sldChg>
      <pc:sldChg chg="modSp add mod">
        <pc:chgData name="Tasos Vasiliou" userId="eb89d014ba593ccf" providerId="LiveId" clId="{A94E38C2-BDE2-4808-B1D9-F17B8CF76807}" dt="2024-02-19T10:08:54.405" v="1303" actId="404"/>
        <pc:sldMkLst>
          <pc:docMk/>
          <pc:sldMk cId="2935475465" sldId="1073"/>
        </pc:sldMkLst>
      </pc:sldChg>
      <pc:sldChg chg="modSp add mod">
        <pc:chgData name="Tasos Vasiliou" userId="eb89d014ba593ccf" providerId="LiveId" clId="{A94E38C2-BDE2-4808-B1D9-F17B8CF76807}" dt="2024-02-19T10:16:41.833" v="1444" actId="404"/>
        <pc:sldMkLst>
          <pc:docMk/>
          <pc:sldMk cId="3393242298" sldId="1074"/>
        </pc:sldMkLst>
      </pc:sldChg>
      <pc:sldChg chg="modSp add mod">
        <pc:chgData name="Tasos Vasiliou" userId="eb89d014ba593ccf" providerId="LiveId" clId="{A94E38C2-BDE2-4808-B1D9-F17B8CF76807}" dt="2024-02-19T10:24:20.107" v="1514" actId="207"/>
        <pc:sldMkLst>
          <pc:docMk/>
          <pc:sldMk cId="1667013363" sldId="1075"/>
        </pc:sldMkLst>
      </pc:sldChg>
      <pc:sldChg chg="add del">
        <pc:chgData name="Tasos Vasiliou" userId="eb89d014ba593ccf" providerId="LiveId" clId="{A94E38C2-BDE2-4808-B1D9-F17B8CF76807}" dt="2024-02-19T10:17:56.590" v="1446" actId="47"/>
        <pc:sldMkLst>
          <pc:docMk/>
          <pc:sldMk cId="2409109994" sldId="1075"/>
        </pc:sldMkLst>
      </pc:sldChg>
      <pc:sldChg chg="modSp add mod">
        <pc:chgData name="Tasos Vasiliou" userId="eb89d014ba593ccf" providerId="LiveId" clId="{A94E38C2-BDE2-4808-B1D9-F17B8CF76807}" dt="2024-02-19T10:32:38.216" v="1605" actId="27918"/>
        <pc:sldMkLst>
          <pc:docMk/>
          <pc:sldMk cId="2655356497" sldId="1076"/>
        </pc:sldMkLst>
      </pc:sldChg>
      <pc:sldChg chg="addSp modSp add mod ord">
        <pc:chgData name="Tasos Vasiliou" userId="eb89d014ba593ccf" providerId="LiveId" clId="{A94E38C2-BDE2-4808-B1D9-F17B8CF76807}" dt="2024-02-19T10:40:49.780" v="1633" actId="14100"/>
        <pc:sldMkLst>
          <pc:docMk/>
          <pc:sldMk cId="1590291929" sldId="1077"/>
        </pc:sldMkLst>
      </pc:sldChg>
      <pc:sldChg chg="addSp delSp modSp add mod">
        <pc:chgData name="Tasos Vasiliou" userId="eb89d014ba593ccf" providerId="LiveId" clId="{A94E38C2-BDE2-4808-B1D9-F17B8CF76807}" dt="2024-02-19T10:44:31.031" v="1657" actId="27918"/>
        <pc:sldMkLst>
          <pc:docMk/>
          <pc:sldMk cId="511070743" sldId="1078"/>
        </pc:sldMkLst>
      </pc:sldChg>
      <pc:sldChg chg="modSp add mod">
        <pc:chgData name="Tasos Vasiliou" userId="eb89d014ba593ccf" providerId="LiveId" clId="{A94E38C2-BDE2-4808-B1D9-F17B8CF76807}" dt="2024-02-19T10:51:03.576" v="1677" actId="207"/>
        <pc:sldMkLst>
          <pc:docMk/>
          <pc:sldMk cId="966354975" sldId="1079"/>
        </pc:sldMkLst>
      </pc:sldChg>
      <pc:sldChg chg="modSp add mod">
        <pc:chgData name="Tasos Vasiliou" userId="eb89d014ba593ccf" providerId="LiveId" clId="{A94E38C2-BDE2-4808-B1D9-F17B8CF76807}" dt="2024-02-19T10:52:41.293" v="1693" actId="20577"/>
        <pc:sldMkLst>
          <pc:docMk/>
          <pc:sldMk cId="2586514835" sldId="1080"/>
        </pc:sldMkLst>
      </pc:sldChg>
      <pc:sldChg chg="modSp add mod">
        <pc:chgData name="Tasos Vasiliou" userId="eb89d014ba593ccf" providerId="LiveId" clId="{A94E38C2-BDE2-4808-B1D9-F17B8CF76807}" dt="2024-02-19T10:54:10.807" v="1743" actId="20577"/>
        <pc:sldMkLst>
          <pc:docMk/>
          <pc:sldMk cId="1782728357" sldId="1081"/>
        </pc:sldMkLst>
      </pc:sldChg>
      <pc:sldChg chg="modSp add mod">
        <pc:chgData name="Tasos Vasiliou" userId="eb89d014ba593ccf" providerId="LiveId" clId="{A94E38C2-BDE2-4808-B1D9-F17B8CF76807}" dt="2024-02-19T10:59:52.001" v="1796"/>
        <pc:sldMkLst>
          <pc:docMk/>
          <pc:sldMk cId="3436003284" sldId="1082"/>
        </pc:sldMkLst>
      </pc:sldChg>
      <pc:sldChg chg="modSp add mod">
        <pc:chgData name="Tasos Vasiliou" userId="eb89d014ba593ccf" providerId="LiveId" clId="{A94E38C2-BDE2-4808-B1D9-F17B8CF76807}" dt="2024-02-19T11:00:27.988" v="1801"/>
        <pc:sldMkLst>
          <pc:docMk/>
          <pc:sldMk cId="1248488994" sldId="1083"/>
        </pc:sldMkLst>
      </pc:sldChg>
      <pc:sldChg chg="addSp modSp add mod">
        <pc:chgData name="Tasos Vasiliou" userId="eb89d014ba593ccf" providerId="LiveId" clId="{A94E38C2-BDE2-4808-B1D9-F17B8CF76807}" dt="2024-02-19T11:04:57.394" v="1831" actId="27918"/>
        <pc:sldMkLst>
          <pc:docMk/>
          <pc:sldMk cId="3504383633" sldId="1084"/>
        </pc:sldMkLst>
      </pc:sldChg>
      <pc:sldChg chg="addSp delSp modSp add mod">
        <pc:chgData name="Tasos Vasiliou" userId="eb89d014ba593ccf" providerId="LiveId" clId="{A94E38C2-BDE2-4808-B1D9-F17B8CF76807}" dt="2024-02-19T11:12:31.316" v="1846" actId="27918"/>
        <pc:sldMkLst>
          <pc:docMk/>
          <pc:sldMk cId="2645705287" sldId="1085"/>
        </pc:sldMkLst>
      </pc:sldChg>
      <pc:sldChg chg="addSp delSp modSp add mod">
        <pc:chgData name="Tasos Vasiliou" userId="eb89d014ba593ccf" providerId="LiveId" clId="{A94E38C2-BDE2-4808-B1D9-F17B8CF76807}" dt="2024-02-19T11:20:28.434" v="1866" actId="27918"/>
        <pc:sldMkLst>
          <pc:docMk/>
          <pc:sldMk cId="4025924790" sldId="1086"/>
        </pc:sldMkLst>
      </pc:sldChg>
      <pc:sldChg chg="addSp delSp modSp add mod ord">
        <pc:chgData name="Tasos Vasiliou" userId="eb89d014ba593ccf" providerId="LiveId" clId="{A94E38C2-BDE2-4808-B1D9-F17B8CF76807}" dt="2024-02-20T10:37:22.829" v="5505"/>
        <pc:sldMkLst>
          <pc:docMk/>
          <pc:sldMk cId="1545464108" sldId="1087"/>
        </pc:sldMkLst>
      </pc:sldChg>
      <pc:sldChg chg="addSp delSp modSp add mod">
        <pc:chgData name="Tasos Vasiliou" userId="eb89d014ba593ccf" providerId="LiveId" clId="{A94E38C2-BDE2-4808-B1D9-F17B8CF76807}" dt="2024-02-19T11:26:55.691" v="1900" actId="27918"/>
        <pc:sldMkLst>
          <pc:docMk/>
          <pc:sldMk cId="3520926564" sldId="1088"/>
        </pc:sldMkLst>
      </pc:sldChg>
      <pc:sldChg chg="addSp delSp modSp add mod">
        <pc:chgData name="Tasos Vasiliou" userId="eb89d014ba593ccf" providerId="LiveId" clId="{A94E38C2-BDE2-4808-B1D9-F17B8CF76807}" dt="2024-02-19T11:30:03.705" v="1918" actId="27918"/>
        <pc:sldMkLst>
          <pc:docMk/>
          <pc:sldMk cId="3876703668" sldId="1089"/>
        </pc:sldMkLst>
      </pc:sldChg>
      <pc:sldChg chg="addSp delSp modSp add mod">
        <pc:chgData name="Tasos Vasiliou" userId="eb89d014ba593ccf" providerId="LiveId" clId="{A94E38C2-BDE2-4808-B1D9-F17B8CF76807}" dt="2024-02-19T11:53:07.465" v="1938" actId="27918"/>
        <pc:sldMkLst>
          <pc:docMk/>
          <pc:sldMk cId="2096614534" sldId="1090"/>
        </pc:sldMkLst>
      </pc:sldChg>
      <pc:sldChg chg="addSp delSp modSp add mod ord">
        <pc:chgData name="Tasos Vasiliou" userId="eb89d014ba593ccf" providerId="LiveId" clId="{A94E38C2-BDE2-4808-B1D9-F17B8CF76807}" dt="2024-02-20T10:50:41.703" v="5685"/>
        <pc:sldMkLst>
          <pc:docMk/>
          <pc:sldMk cId="1951081158" sldId="1091"/>
        </pc:sldMkLst>
      </pc:sldChg>
      <pc:sldChg chg="delSp add del mod">
        <pc:chgData name="Tasos Vasiliou" userId="eb89d014ba593ccf" providerId="LiveId" clId="{A94E38C2-BDE2-4808-B1D9-F17B8CF76807}" dt="2024-02-19T11:56:52.938" v="1969" actId="47"/>
        <pc:sldMkLst>
          <pc:docMk/>
          <pc:sldMk cId="428827491" sldId="1092"/>
        </pc:sldMkLst>
      </pc:sldChg>
      <pc:sldChg chg="modSp add mod ord">
        <pc:chgData name="Tasos Vasiliou" userId="eb89d014ba593ccf" providerId="LiveId" clId="{A94E38C2-BDE2-4808-B1D9-F17B8CF76807}" dt="2024-02-19T11:57:32.807" v="1980" actId="14100"/>
        <pc:sldMkLst>
          <pc:docMk/>
          <pc:sldMk cId="2483408696" sldId="1092"/>
        </pc:sldMkLst>
      </pc:sldChg>
      <pc:sldChg chg="addSp delSp modSp add mod">
        <pc:chgData name="Tasos Vasiliou" userId="eb89d014ba593ccf" providerId="LiveId" clId="{A94E38C2-BDE2-4808-B1D9-F17B8CF76807}" dt="2024-02-20T10:55:51.315" v="5807" actId="20577"/>
        <pc:sldMkLst>
          <pc:docMk/>
          <pc:sldMk cId="1262959139" sldId="1093"/>
        </pc:sldMkLst>
      </pc:sldChg>
      <pc:sldChg chg="addSp modSp add mod">
        <pc:chgData name="Tasos Vasiliou" userId="eb89d014ba593ccf" providerId="LiveId" clId="{A94E38C2-BDE2-4808-B1D9-F17B8CF76807}" dt="2024-02-20T10:56:28.699" v="5912" actId="20577"/>
        <pc:sldMkLst>
          <pc:docMk/>
          <pc:sldMk cId="2663743778" sldId="1094"/>
        </pc:sldMkLst>
      </pc:sldChg>
      <pc:sldChg chg="addSp modSp add mod">
        <pc:chgData name="Tasos Vasiliou" userId="eb89d014ba593ccf" providerId="LiveId" clId="{A94E38C2-BDE2-4808-B1D9-F17B8CF76807}" dt="2024-02-20T10:57:10.316" v="5958" actId="20577"/>
        <pc:sldMkLst>
          <pc:docMk/>
          <pc:sldMk cId="1219723180" sldId="1095"/>
        </pc:sldMkLst>
      </pc:sldChg>
      <pc:sldChg chg="addSp delSp modSp add mod">
        <pc:chgData name="Tasos Vasiliou" userId="eb89d014ba593ccf" providerId="LiveId" clId="{A94E38C2-BDE2-4808-B1D9-F17B8CF76807}" dt="2024-02-19T17:12:37.621" v="4530" actId="478"/>
        <pc:sldMkLst>
          <pc:docMk/>
          <pc:sldMk cId="1967203683" sldId="1096"/>
        </pc:sldMkLst>
      </pc:sldChg>
      <pc:sldChg chg="addSp delSp modSp add mod">
        <pc:chgData name="Tasos Vasiliou" userId="eb89d014ba593ccf" providerId="LiveId" clId="{A94E38C2-BDE2-4808-B1D9-F17B8CF76807}" dt="2024-02-20T10:07:14.674" v="5189" actId="207"/>
        <pc:sldMkLst>
          <pc:docMk/>
          <pc:sldMk cId="3635858213" sldId="1097"/>
        </pc:sldMkLst>
      </pc:sldChg>
      <pc:sldChg chg="addSp delSp modSp add mod">
        <pc:chgData name="Tasos Vasiliou" userId="eb89d014ba593ccf" providerId="LiveId" clId="{A94E38C2-BDE2-4808-B1D9-F17B8CF76807}" dt="2024-02-19T17:12:19.474" v="4528"/>
        <pc:sldMkLst>
          <pc:docMk/>
          <pc:sldMk cId="2183599299" sldId="1098"/>
        </pc:sldMkLst>
      </pc:sldChg>
      <pc:sldChg chg="addSp delSp modSp add mod">
        <pc:chgData name="Tasos Vasiliou" userId="eb89d014ba593ccf" providerId="LiveId" clId="{A94E38C2-BDE2-4808-B1D9-F17B8CF76807}" dt="2024-02-19T17:12:14.219" v="4526"/>
        <pc:sldMkLst>
          <pc:docMk/>
          <pc:sldMk cId="459578676" sldId="1099"/>
        </pc:sldMkLst>
      </pc:sldChg>
      <pc:sldChg chg="addSp delSp modSp add mod">
        <pc:chgData name="Tasos Vasiliou" userId="eb89d014ba593ccf" providerId="LiveId" clId="{A94E38C2-BDE2-4808-B1D9-F17B8CF76807}" dt="2024-02-19T17:12:10.269" v="4524"/>
        <pc:sldMkLst>
          <pc:docMk/>
          <pc:sldMk cId="1465727343" sldId="1100"/>
        </pc:sldMkLst>
      </pc:sldChg>
      <pc:sldChg chg="addSp delSp modSp add mod">
        <pc:chgData name="Tasos Vasiliou" userId="eb89d014ba593ccf" providerId="LiveId" clId="{A94E38C2-BDE2-4808-B1D9-F17B8CF76807}" dt="2024-02-19T17:12:03.338" v="4522"/>
        <pc:sldMkLst>
          <pc:docMk/>
          <pc:sldMk cId="1213700817" sldId="1101"/>
        </pc:sldMkLst>
      </pc:sldChg>
      <pc:sldChg chg="addSp delSp modSp add mod">
        <pc:chgData name="Tasos Vasiliou" userId="eb89d014ba593ccf" providerId="LiveId" clId="{A94E38C2-BDE2-4808-B1D9-F17B8CF76807}" dt="2024-02-19T17:11:59.153" v="4520"/>
        <pc:sldMkLst>
          <pc:docMk/>
          <pc:sldMk cId="230881289" sldId="1102"/>
        </pc:sldMkLst>
      </pc:sldChg>
      <pc:sldChg chg="addSp delSp modSp add mod">
        <pc:chgData name="Tasos Vasiliou" userId="eb89d014ba593ccf" providerId="LiveId" clId="{A94E38C2-BDE2-4808-B1D9-F17B8CF76807}" dt="2024-02-19T17:11:54.359" v="4518"/>
        <pc:sldMkLst>
          <pc:docMk/>
          <pc:sldMk cId="2410742825" sldId="1103"/>
        </pc:sldMkLst>
      </pc:sldChg>
      <pc:sldChg chg="addSp delSp modSp add mod">
        <pc:chgData name="Tasos Vasiliou" userId="eb89d014ba593ccf" providerId="LiveId" clId="{A94E38C2-BDE2-4808-B1D9-F17B8CF76807}" dt="2024-02-19T17:11:50.318" v="4516"/>
        <pc:sldMkLst>
          <pc:docMk/>
          <pc:sldMk cId="3293311009" sldId="1104"/>
        </pc:sldMkLst>
      </pc:sldChg>
      <pc:sldChg chg="addSp delSp modSp add mod">
        <pc:chgData name="Tasos Vasiliou" userId="eb89d014ba593ccf" providerId="LiveId" clId="{A94E38C2-BDE2-4808-B1D9-F17B8CF76807}" dt="2024-02-19T17:11:44.513" v="4514"/>
        <pc:sldMkLst>
          <pc:docMk/>
          <pc:sldMk cId="3015958505" sldId="1105"/>
        </pc:sldMkLst>
      </pc:sldChg>
      <pc:sldChg chg="addSp delSp modSp add mod">
        <pc:chgData name="Tasos Vasiliou" userId="eb89d014ba593ccf" providerId="LiveId" clId="{A94E38C2-BDE2-4808-B1D9-F17B8CF76807}" dt="2024-02-19T17:11:40.065" v="4512"/>
        <pc:sldMkLst>
          <pc:docMk/>
          <pc:sldMk cId="1744915399" sldId="1106"/>
        </pc:sldMkLst>
      </pc:sldChg>
      <pc:sldChg chg="addSp delSp modSp add mod">
        <pc:chgData name="Tasos Vasiliou" userId="eb89d014ba593ccf" providerId="LiveId" clId="{A94E38C2-BDE2-4808-B1D9-F17B8CF76807}" dt="2024-02-19T17:11:35.667" v="4510"/>
        <pc:sldMkLst>
          <pc:docMk/>
          <pc:sldMk cId="3788361288" sldId="1107"/>
        </pc:sldMkLst>
      </pc:sldChg>
      <pc:sldChg chg="addSp delSp modSp add mod">
        <pc:chgData name="Tasos Vasiliou" userId="eb89d014ba593ccf" providerId="LiveId" clId="{A94E38C2-BDE2-4808-B1D9-F17B8CF76807}" dt="2024-02-19T17:11:31.291" v="4508"/>
        <pc:sldMkLst>
          <pc:docMk/>
          <pc:sldMk cId="3340729188" sldId="1108"/>
        </pc:sldMkLst>
      </pc:sldChg>
      <pc:sldChg chg="addSp delSp modSp add mod ord">
        <pc:chgData name="Tasos Vasiliou" userId="eb89d014ba593ccf" providerId="LiveId" clId="{A94E38C2-BDE2-4808-B1D9-F17B8CF76807}" dt="2024-02-19T17:11:26.005" v="4506"/>
        <pc:sldMkLst>
          <pc:docMk/>
          <pc:sldMk cId="2397454747" sldId="1109"/>
        </pc:sldMkLst>
      </pc:sldChg>
      <pc:sldChg chg="addSp delSp modSp add mod">
        <pc:chgData name="Tasos Vasiliou" userId="eb89d014ba593ccf" providerId="LiveId" clId="{A94E38C2-BDE2-4808-B1D9-F17B8CF76807}" dt="2024-02-19T17:11:22.203" v="4504"/>
        <pc:sldMkLst>
          <pc:docMk/>
          <pc:sldMk cId="1254705495" sldId="1110"/>
        </pc:sldMkLst>
      </pc:sldChg>
      <pc:sldChg chg="addSp delSp modSp add mod">
        <pc:chgData name="Tasos Vasiliou" userId="eb89d014ba593ccf" providerId="LiveId" clId="{A94E38C2-BDE2-4808-B1D9-F17B8CF76807}" dt="2024-02-19T17:11:15.600" v="4502"/>
        <pc:sldMkLst>
          <pc:docMk/>
          <pc:sldMk cId="2438428163" sldId="1111"/>
        </pc:sldMkLst>
      </pc:sldChg>
      <pc:sldChg chg="addSp delSp modSp add mod">
        <pc:chgData name="Tasos Vasiliou" userId="eb89d014ba593ccf" providerId="LiveId" clId="{A94E38C2-BDE2-4808-B1D9-F17B8CF76807}" dt="2024-02-19T17:11:11.504" v="4500"/>
        <pc:sldMkLst>
          <pc:docMk/>
          <pc:sldMk cId="284791673" sldId="1112"/>
        </pc:sldMkLst>
      </pc:sldChg>
      <pc:sldChg chg="addSp delSp modSp add mod">
        <pc:chgData name="Tasos Vasiliou" userId="eb89d014ba593ccf" providerId="LiveId" clId="{A94E38C2-BDE2-4808-B1D9-F17B8CF76807}" dt="2024-02-19T17:10:15.800" v="4498"/>
        <pc:sldMkLst>
          <pc:docMk/>
          <pc:sldMk cId="1001466006" sldId="1113"/>
        </pc:sldMkLst>
      </pc:sldChg>
      <pc:sldChg chg="addSp delSp modSp add mod">
        <pc:chgData name="Tasos Vasiliou" userId="eb89d014ba593ccf" providerId="LiveId" clId="{A94E38C2-BDE2-4808-B1D9-F17B8CF76807}" dt="2024-02-19T17:10:02.838" v="4496"/>
        <pc:sldMkLst>
          <pc:docMk/>
          <pc:sldMk cId="433170109" sldId="1114"/>
        </pc:sldMkLst>
      </pc:sldChg>
      <pc:sldChg chg="addSp delSp modSp add mod">
        <pc:chgData name="Tasos Vasiliou" userId="eb89d014ba593ccf" providerId="LiveId" clId="{A94E38C2-BDE2-4808-B1D9-F17B8CF76807}" dt="2024-02-19T17:09:57.399" v="4494"/>
        <pc:sldMkLst>
          <pc:docMk/>
          <pc:sldMk cId="3615206058" sldId="1115"/>
        </pc:sldMkLst>
      </pc:sldChg>
      <pc:sldChg chg="addSp delSp modSp add mod">
        <pc:chgData name="Tasos Vasiliou" userId="eb89d014ba593ccf" providerId="LiveId" clId="{A94E38C2-BDE2-4808-B1D9-F17B8CF76807}" dt="2024-02-19T17:09:52.559" v="4492"/>
        <pc:sldMkLst>
          <pc:docMk/>
          <pc:sldMk cId="4074459000" sldId="1116"/>
        </pc:sldMkLst>
      </pc:sldChg>
      <pc:sldChg chg="addSp delSp modSp add mod">
        <pc:chgData name="Tasos Vasiliou" userId="eb89d014ba593ccf" providerId="LiveId" clId="{A94E38C2-BDE2-4808-B1D9-F17B8CF76807}" dt="2024-02-19T17:09:47.096" v="4490"/>
        <pc:sldMkLst>
          <pc:docMk/>
          <pc:sldMk cId="1226582330" sldId="1117"/>
        </pc:sldMkLst>
      </pc:sldChg>
      <pc:sldChg chg="addSp delSp modSp add mod">
        <pc:chgData name="Tasos Vasiliou" userId="eb89d014ba593ccf" providerId="LiveId" clId="{A94E38C2-BDE2-4808-B1D9-F17B8CF76807}" dt="2024-02-19T17:09:42.168" v="4488"/>
        <pc:sldMkLst>
          <pc:docMk/>
          <pc:sldMk cId="3516086939" sldId="1118"/>
        </pc:sldMkLst>
      </pc:sldChg>
      <pc:sldChg chg="addSp delSp modSp add mod">
        <pc:chgData name="Tasos Vasiliou" userId="eb89d014ba593ccf" providerId="LiveId" clId="{A94E38C2-BDE2-4808-B1D9-F17B8CF76807}" dt="2024-02-19T17:09:37.900" v="4486"/>
        <pc:sldMkLst>
          <pc:docMk/>
          <pc:sldMk cId="3095809881" sldId="1119"/>
        </pc:sldMkLst>
      </pc:sldChg>
      <pc:sldChg chg="addSp delSp modSp add mod">
        <pc:chgData name="Tasos Vasiliou" userId="eb89d014ba593ccf" providerId="LiveId" clId="{A94E38C2-BDE2-4808-B1D9-F17B8CF76807}" dt="2024-02-19T17:09:31.391" v="4484" actId="1035"/>
        <pc:sldMkLst>
          <pc:docMk/>
          <pc:sldMk cId="4110853324" sldId="1120"/>
        </pc:sldMkLst>
      </pc:sldChg>
      <pc:sldChg chg="addSp delSp modSp add mod ord">
        <pc:chgData name="Tasos Vasiliou" userId="eb89d014ba593ccf" providerId="LiveId" clId="{A94E38C2-BDE2-4808-B1D9-F17B8CF76807}" dt="2024-02-19T17:09:10.851" v="4477"/>
        <pc:sldMkLst>
          <pc:docMk/>
          <pc:sldMk cId="280641373" sldId="1121"/>
        </pc:sldMkLst>
      </pc:sldChg>
      <pc:sldChg chg="addSp delSp modSp add mod">
        <pc:chgData name="Tasos Vasiliou" userId="eb89d014ba593ccf" providerId="LiveId" clId="{A94E38C2-BDE2-4808-B1D9-F17B8CF76807}" dt="2024-02-19T17:08:13.767" v="4475" actId="478"/>
        <pc:sldMkLst>
          <pc:docMk/>
          <pc:sldMk cId="1786023327" sldId="1122"/>
        </pc:sldMkLst>
      </pc:sldChg>
      <pc:sldChg chg="addSp delSp modSp add mod">
        <pc:chgData name="Tasos Vasiliou" userId="eb89d014ba593ccf" providerId="LiveId" clId="{A94E38C2-BDE2-4808-B1D9-F17B8CF76807}" dt="2024-02-19T17:08:08.469" v="4474" actId="478"/>
        <pc:sldMkLst>
          <pc:docMk/>
          <pc:sldMk cId="3507090105" sldId="1123"/>
        </pc:sldMkLst>
      </pc:sldChg>
      <pc:sldChg chg="addSp delSp modSp add mod">
        <pc:chgData name="Tasos Vasiliou" userId="eb89d014ba593ccf" providerId="LiveId" clId="{A94E38C2-BDE2-4808-B1D9-F17B8CF76807}" dt="2024-02-19T17:12:56.983" v="4531" actId="478"/>
        <pc:sldMkLst>
          <pc:docMk/>
          <pc:sldMk cId="3375415981" sldId="1124"/>
        </pc:sldMkLst>
      </pc:sldChg>
      <pc:sldChg chg="addSp delSp modSp add del mod">
        <pc:chgData name="Tasos Vasiliou" userId="eb89d014ba593ccf" providerId="LiveId" clId="{A94E38C2-BDE2-4808-B1D9-F17B8CF76807}" dt="2024-02-19T15:53:02.526" v="4143" actId="47"/>
        <pc:sldMkLst>
          <pc:docMk/>
          <pc:sldMk cId="3704807714" sldId="1124"/>
        </pc:sldMkLst>
      </pc:sldChg>
      <pc:sldChg chg="addSp delSp modSp add mod">
        <pc:chgData name="Tasos Vasiliou" userId="eb89d014ba593ccf" providerId="LiveId" clId="{A94E38C2-BDE2-4808-B1D9-F17B8CF76807}" dt="2024-02-19T17:13:00.323" v="4532" actId="478"/>
        <pc:sldMkLst>
          <pc:docMk/>
          <pc:sldMk cId="3959756355" sldId="1125"/>
        </pc:sldMkLst>
      </pc:sldChg>
      <pc:sldChg chg="addSp delSp modSp add mod">
        <pc:chgData name="Tasos Vasiliou" userId="eb89d014ba593ccf" providerId="LiveId" clId="{A94E38C2-BDE2-4808-B1D9-F17B8CF76807}" dt="2024-02-19T17:13:04.587" v="4533" actId="478"/>
        <pc:sldMkLst>
          <pc:docMk/>
          <pc:sldMk cId="3497839816" sldId="1126"/>
        </pc:sldMkLst>
      </pc:sldChg>
      <pc:sldChg chg="addSp delSp modSp add mod">
        <pc:chgData name="Tasos Vasiliou" userId="eb89d014ba593ccf" providerId="LiveId" clId="{A94E38C2-BDE2-4808-B1D9-F17B8CF76807}" dt="2024-02-19T17:13:09.175" v="4534" actId="478"/>
        <pc:sldMkLst>
          <pc:docMk/>
          <pc:sldMk cId="1464129492" sldId="1127"/>
        </pc:sldMkLst>
      </pc:sldChg>
      <pc:sldChg chg="addSp delSp modSp add mod">
        <pc:chgData name="Tasos Vasiliou" userId="eb89d014ba593ccf" providerId="LiveId" clId="{A94E38C2-BDE2-4808-B1D9-F17B8CF76807}" dt="2024-02-19T17:13:13.431" v="4535" actId="478"/>
        <pc:sldMkLst>
          <pc:docMk/>
          <pc:sldMk cId="473974654" sldId="1128"/>
        </pc:sldMkLst>
      </pc:sldChg>
      <pc:sldChg chg="addSp delSp modSp add mod">
        <pc:chgData name="Tasos Vasiliou" userId="eb89d014ba593ccf" providerId="LiveId" clId="{A94E38C2-BDE2-4808-B1D9-F17B8CF76807}" dt="2024-02-19T17:13:16.996" v="4536" actId="478"/>
        <pc:sldMkLst>
          <pc:docMk/>
          <pc:sldMk cId="1762894307" sldId="1129"/>
        </pc:sldMkLst>
      </pc:sldChg>
      <pc:sldChg chg="addSp delSp modSp add mod">
        <pc:chgData name="Tasos Vasiliou" userId="eb89d014ba593ccf" providerId="LiveId" clId="{A94E38C2-BDE2-4808-B1D9-F17B8CF76807}" dt="2024-02-19T17:13:21.027" v="4537" actId="478"/>
        <pc:sldMkLst>
          <pc:docMk/>
          <pc:sldMk cId="3628366951" sldId="1130"/>
        </pc:sldMkLst>
      </pc:sldChg>
      <pc:sldChg chg="addSp delSp modSp add del mod">
        <pc:chgData name="Tasos Vasiliou" userId="eb89d014ba593ccf" providerId="LiveId" clId="{A94E38C2-BDE2-4808-B1D9-F17B8CF76807}" dt="2024-02-19T16:49:52.228" v="4367" actId="47"/>
        <pc:sldMkLst>
          <pc:docMk/>
          <pc:sldMk cId="1142145403" sldId="1131"/>
        </pc:sldMkLst>
      </pc:sldChg>
      <pc:sldChg chg="addSp delSp modSp add mod">
        <pc:chgData name="Tasos Vasiliou" userId="eb89d014ba593ccf" providerId="LiveId" clId="{A94E38C2-BDE2-4808-B1D9-F17B8CF76807}" dt="2024-02-19T17:13:30.426" v="4539" actId="478"/>
        <pc:sldMkLst>
          <pc:docMk/>
          <pc:sldMk cId="736898761" sldId="1132"/>
        </pc:sldMkLst>
      </pc:sldChg>
      <pc:sldChg chg="add del">
        <pc:chgData name="Tasos Vasiliou" userId="eb89d014ba593ccf" providerId="LiveId" clId="{A94E38C2-BDE2-4808-B1D9-F17B8CF76807}" dt="2024-02-19T16:47:33.278" v="4344" actId="47"/>
        <pc:sldMkLst>
          <pc:docMk/>
          <pc:sldMk cId="9654359" sldId="1133"/>
        </pc:sldMkLst>
      </pc:sldChg>
      <pc:sldChg chg="addSp delSp modSp add mod">
        <pc:chgData name="Tasos Vasiliou" userId="eb89d014ba593ccf" providerId="LiveId" clId="{A94E38C2-BDE2-4808-B1D9-F17B8CF76807}" dt="2024-02-19T17:13:25.652" v="4538" actId="478"/>
        <pc:sldMkLst>
          <pc:docMk/>
          <pc:sldMk cId="3203813510" sldId="1134"/>
        </pc:sldMkLst>
      </pc:sldChg>
      <pc:sldChg chg="addSp delSp modSp add del mod">
        <pc:chgData name="Tasos Vasiliou" userId="eb89d014ba593ccf" providerId="LiveId" clId="{A94E38C2-BDE2-4808-B1D9-F17B8CF76807}" dt="2024-02-19T16:58:18.820" v="4397" actId="47"/>
        <pc:sldMkLst>
          <pc:docMk/>
          <pc:sldMk cId="1491189551" sldId="1135"/>
        </pc:sldMkLst>
      </pc:sldChg>
      <pc:sldChg chg="addSp delSp modSp add mod">
        <pc:chgData name="Tasos Vasiliou" userId="eb89d014ba593ccf" providerId="LiveId" clId="{A94E38C2-BDE2-4808-B1D9-F17B8CF76807}" dt="2024-02-20T10:06:35.052" v="5188" actId="207"/>
        <pc:sldMkLst>
          <pc:docMk/>
          <pc:sldMk cId="3946324649" sldId="1136"/>
        </pc:sldMkLst>
      </pc:sldChg>
      <pc:sldChg chg="addSp delSp modSp add mod">
        <pc:chgData name="Tasos Vasiliou" userId="eb89d014ba593ccf" providerId="LiveId" clId="{A94E38C2-BDE2-4808-B1D9-F17B8CF76807}" dt="2024-02-19T17:13:43.961" v="4542"/>
        <pc:sldMkLst>
          <pc:docMk/>
          <pc:sldMk cId="2463149418" sldId="1137"/>
        </pc:sldMkLst>
      </pc:sldChg>
      <pc:sldChg chg="addSp delSp modSp add mod">
        <pc:chgData name="Tasos Vasiliou" userId="eb89d014ba593ccf" providerId="LiveId" clId="{A94E38C2-BDE2-4808-B1D9-F17B8CF76807}" dt="2024-02-19T17:16:16.642" v="4558" actId="207"/>
        <pc:sldMkLst>
          <pc:docMk/>
          <pc:sldMk cId="2468152274" sldId="1138"/>
        </pc:sldMkLst>
      </pc:sldChg>
      <pc:sldChg chg="addSp delSp modSp add mod">
        <pc:chgData name="Tasos Vasiliou" userId="eb89d014ba593ccf" providerId="LiveId" clId="{A94E38C2-BDE2-4808-B1D9-F17B8CF76807}" dt="2024-02-19T17:17:29.011" v="4578"/>
        <pc:sldMkLst>
          <pc:docMk/>
          <pc:sldMk cId="2561195418" sldId="1139"/>
        </pc:sldMkLst>
      </pc:sldChg>
      <pc:sldChg chg="modSp add mod">
        <pc:chgData name="Tasos Vasiliou" userId="eb89d014ba593ccf" providerId="LiveId" clId="{A94E38C2-BDE2-4808-B1D9-F17B8CF76807}" dt="2024-02-19T17:19:14.620" v="4602"/>
        <pc:sldMkLst>
          <pc:docMk/>
          <pc:sldMk cId="4117203356" sldId="1140"/>
        </pc:sldMkLst>
      </pc:sldChg>
      <pc:sldChg chg="modSp add mod">
        <pc:chgData name="Tasos Vasiliou" userId="eb89d014ba593ccf" providerId="LiveId" clId="{A94E38C2-BDE2-4808-B1D9-F17B8CF76807}" dt="2024-02-19T17:20:51.237" v="4624"/>
        <pc:sldMkLst>
          <pc:docMk/>
          <pc:sldMk cId="1881769198" sldId="1141"/>
        </pc:sldMkLst>
      </pc:sldChg>
      <pc:sldChg chg="modSp add mod">
        <pc:chgData name="Tasos Vasiliou" userId="eb89d014ba593ccf" providerId="LiveId" clId="{A94E38C2-BDE2-4808-B1D9-F17B8CF76807}" dt="2024-02-19T17:23:03.010" v="4656"/>
        <pc:sldMkLst>
          <pc:docMk/>
          <pc:sldMk cId="2176052922" sldId="1142"/>
        </pc:sldMkLst>
      </pc:sldChg>
      <pc:sldChg chg="modSp add mod">
        <pc:chgData name="Tasos Vasiliou" userId="eb89d014ba593ccf" providerId="LiveId" clId="{A94E38C2-BDE2-4808-B1D9-F17B8CF76807}" dt="2024-02-19T17:24:27.993" v="4675"/>
        <pc:sldMkLst>
          <pc:docMk/>
          <pc:sldMk cId="4034736327" sldId="1143"/>
        </pc:sldMkLst>
      </pc:sldChg>
      <pc:sldChg chg="modSp add mod">
        <pc:chgData name="Tasos Vasiliou" userId="eb89d014ba593ccf" providerId="LiveId" clId="{A94E38C2-BDE2-4808-B1D9-F17B8CF76807}" dt="2024-02-19T17:26:31.203" v="4698"/>
        <pc:sldMkLst>
          <pc:docMk/>
          <pc:sldMk cId="1338812172" sldId="1144"/>
        </pc:sldMkLst>
      </pc:sldChg>
      <pc:sldChg chg="modSp add mod">
        <pc:chgData name="Tasos Vasiliou" userId="eb89d014ba593ccf" providerId="LiveId" clId="{A94E38C2-BDE2-4808-B1D9-F17B8CF76807}" dt="2024-02-19T17:29:40.272" v="4722" actId="20577"/>
        <pc:sldMkLst>
          <pc:docMk/>
          <pc:sldMk cId="67658036" sldId="1145"/>
        </pc:sldMkLst>
      </pc:sldChg>
      <pc:sldChg chg="modSp add mod">
        <pc:chgData name="Tasos Vasiliou" userId="eb89d014ba593ccf" providerId="LiveId" clId="{A94E38C2-BDE2-4808-B1D9-F17B8CF76807}" dt="2024-02-19T17:31:01.700" v="4740" actId="20577"/>
        <pc:sldMkLst>
          <pc:docMk/>
          <pc:sldMk cId="2627494425" sldId="1146"/>
        </pc:sldMkLst>
      </pc:sldChg>
      <pc:sldChg chg="modSp add mod">
        <pc:chgData name="Tasos Vasiliou" userId="eb89d014ba593ccf" providerId="LiveId" clId="{A94E38C2-BDE2-4808-B1D9-F17B8CF76807}" dt="2024-02-19T17:32:48.811" v="4761"/>
        <pc:sldMkLst>
          <pc:docMk/>
          <pc:sldMk cId="2869695066" sldId="1147"/>
        </pc:sldMkLst>
      </pc:sldChg>
      <pc:sldChg chg="modSp add mod">
        <pc:chgData name="Tasos Vasiliou" userId="eb89d014ba593ccf" providerId="LiveId" clId="{A94E38C2-BDE2-4808-B1D9-F17B8CF76807}" dt="2024-02-19T17:40:30.287" v="4809" actId="2711"/>
        <pc:sldMkLst>
          <pc:docMk/>
          <pc:sldMk cId="3548110240" sldId="1148"/>
        </pc:sldMkLst>
      </pc:sldChg>
      <pc:sldChg chg="addSp delSp modSp add mod">
        <pc:chgData name="Tasos Vasiliou" userId="eb89d014ba593ccf" providerId="LiveId" clId="{A94E38C2-BDE2-4808-B1D9-F17B8CF76807}" dt="2024-02-19T17:44:24.412" v="4831" actId="2711"/>
        <pc:sldMkLst>
          <pc:docMk/>
          <pc:sldMk cId="1807072164" sldId="1149"/>
        </pc:sldMkLst>
      </pc:sldChg>
      <pc:sldChg chg="modSp add mod">
        <pc:chgData name="Tasos Vasiliou" userId="eb89d014ba593ccf" providerId="LiveId" clId="{A94E38C2-BDE2-4808-B1D9-F17B8CF76807}" dt="2024-02-19T17:45:54.050" v="4850" actId="20577"/>
        <pc:sldMkLst>
          <pc:docMk/>
          <pc:sldMk cId="552137855" sldId="1150"/>
        </pc:sldMkLst>
      </pc:sldChg>
      <pc:sldChg chg="modSp add mod">
        <pc:chgData name="Tasos Vasiliou" userId="eb89d014ba593ccf" providerId="LiveId" clId="{A94E38C2-BDE2-4808-B1D9-F17B8CF76807}" dt="2024-02-19T17:47:05.662" v="4865" actId="2711"/>
        <pc:sldMkLst>
          <pc:docMk/>
          <pc:sldMk cId="3657419511" sldId="1151"/>
        </pc:sldMkLst>
      </pc:sldChg>
      <pc:sldChg chg="modSp add mod">
        <pc:chgData name="Tasos Vasiliou" userId="eb89d014ba593ccf" providerId="LiveId" clId="{A94E38C2-BDE2-4808-B1D9-F17B8CF76807}" dt="2024-02-19T17:48:16.273" v="4882" actId="2711"/>
        <pc:sldMkLst>
          <pc:docMk/>
          <pc:sldMk cId="958328206" sldId="1152"/>
        </pc:sldMkLst>
      </pc:sldChg>
      <pc:sldChg chg="modSp add mod">
        <pc:chgData name="Tasos Vasiliou" userId="eb89d014ba593ccf" providerId="LiveId" clId="{A94E38C2-BDE2-4808-B1D9-F17B8CF76807}" dt="2024-02-19T17:51:30.145" v="4897" actId="2711"/>
        <pc:sldMkLst>
          <pc:docMk/>
          <pc:sldMk cId="3405029730" sldId="1153"/>
        </pc:sldMkLst>
      </pc:sldChg>
      <pc:sldChg chg="addSp delSp modSp add mod">
        <pc:chgData name="Tasos Vasiliou" userId="eb89d014ba593ccf" providerId="LiveId" clId="{A94E38C2-BDE2-4808-B1D9-F17B8CF76807}" dt="2024-02-20T09:38:56.638" v="4924"/>
        <pc:sldMkLst>
          <pc:docMk/>
          <pc:sldMk cId="3957107163" sldId="1154"/>
        </pc:sldMkLst>
      </pc:sldChg>
      <pc:sldChg chg="modSp add mod">
        <pc:chgData name="Tasos Vasiliou" userId="eb89d014ba593ccf" providerId="LiveId" clId="{A94E38C2-BDE2-4808-B1D9-F17B8CF76807}" dt="2024-02-20T09:40:19.710" v="4942"/>
        <pc:sldMkLst>
          <pc:docMk/>
          <pc:sldMk cId="2481443703" sldId="1155"/>
        </pc:sldMkLst>
      </pc:sldChg>
      <pc:sldChg chg="modSp add mod">
        <pc:chgData name="Tasos Vasiliou" userId="eb89d014ba593ccf" providerId="LiveId" clId="{A94E38C2-BDE2-4808-B1D9-F17B8CF76807}" dt="2024-02-20T09:42:32.248" v="4959"/>
        <pc:sldMkLst>
          <pc:docMk/>
          <pc:sldMk cId="1056949317" sldId="1156"/>
        </pc:sldMkLst>
      </pc:sldChg>
      <pc:sldChg chg="modSp add mod">
        <pc:chgData name="Tasos Vasiliou" userId="eb89d014ba593ccf" providerId="LiveId" clId="{A94E38C2-BDE2-4808-B1D9-F17B8CF76807}" dt="2024-02-20T09:46:17.649" v="4976"/>
        <pc:sldMkLst>
          <pc:docMk/>
          <pc:sldMk cId="3908160879" sldId="1157"/>
        </pc:sldMkLst>
      </pc:sldChg>
      <pc:sldChg chg="modSp add mod">
        <pc:chgData name="Tasos Vasiliou" userId="eb89d014ba593ccf" providerId="LiveId" clId="{A94E38C2-BDE2-4808-B1D9-F17B8CF76807}" dt="2024-02-20T09:48:12.511" v="4996"/>
        <pc:sldMkLst>
          <pc:docMk/>
          <pc:sldMk cId="1652493485" sldId="1158"/>
        </pc:sldMkLst>
      </pc:sldChg>
      <pc:sldChg chg="modSp add mod">
        <pc:chgData name="Tasos Vasiliou" userId="eb89d014ba593ccf" providerId="LiveId" clId="{A94E38C2-BDE2-4808-B1D9-F17B8CF76807}" dt="2024-02-20T09:50:08.920" v="5015" actId="20577"/>
        <pc:sldMkLst>
          <pc:docMk/>
          <pc:sldMk cId="1675842493" sldId="1159"/>
        </pc:sldMkLst>
      </pc:sldChg>
      <pc:sldChg chg="modSp add mod">
        <pc:chgData name="Tasos Vasiliou" userId="eb89d014ba593ccf" providerId="LiveId" clId="{A94E38C2-BDE2-4808-B1D9-F17B8CF76807}" dt="2024-02-20T09:51:32.998" v="5034"/>
        <pc:sldMkLst>
          <pc:docMk/>
          <pc:sldMk cId="1384810125" sldId="1160"/>
        </pc:sldMkLst>
      </pc:sldChg>
      <pc:sldChg chg="modSp add mod">
        <pc:chgData name="Tasos Vasiliou" userId="eb89d014ba593ccf" providerId="LiveId" clId="{A94E38C2-BDE2-4808-B1D9-F17B8CF76807}" dt="2024-02-20T09:53:05.169" v="5054"/>
        <pc:sldMkLst>
          <pc:docMk/>
          <pc:sldMk cId="3679398962" sldId="1161"/>
        </pc:sldMkLst>
      </pc:sldChg>
      <pc:sldChg chg="modSp add mod">
        <pc:chgData name="Tasos Vasiliou" userId="eb89d014ba593ccf" providerId="LiveId" clId="{A94E38C2-BDE2-4808-B1D9-F17B8CF76807}" dt="2024-02-20T09:54:35.366" v="5076"/>
        <pc:sldMkLst>
          <pc:docMk/>
          <pc:sldMk cId="3180513402" sldId="1162"/>
        </pc:sldMkLst>
      </pc:sldChg>
      <pc:sldChg chg="modSp add mod">
        <pc:chgData name="Tasos Vasiliou" userId="eb89d014ba593ccf" providerId="LiveId" clId="{A94E38C2-BDE2-4808-B1D9-F17B8CF76807}" dt="2024-02-20T09:56:26.394" v="5097"/>
        <pc:sldMkLst>
          <pc:docMk/>
          <pc:sldMk cId="3037197312" sldId="1163"/>
        </pc:sldMkLst>
      </pc:sldChg>
      <pc:sldChg chg="addSp delSp modSp add mod ord">
        <pc:chgData name="Tasos Vasiliou" userId="eb89d014ba593ccf" providerId="LiveId" clId="{A94E38C2-BDE2-4808-B1D9-F17B8CF76807}" dt="2024-02-20T10:01:34.530" v="5144"/>
        <pc:sldMkLst>
          <pc:docMk/>
          <pc:sldMk cId="2911258182" sldId="1164"/>
        </pc:sldMkLst>
      </pc:sldChg>
      <pc:sldChg chg="addSp delSp modSp add mod ord">
        <pc:chgData name="Tasos Vasiliou" userId="eb89d014ba593ccf" providerId="LiveId" clId="{A94E38C2-BDE2-4808-B1D9-F17B8CF76807}" dt="2024-02-20T10:05:44.764" v="5187"/>
        <pc:sldMkLst>
          <pc:docMk/>
          <pc:sldMk cId="3857506034" sldId="1165"/>
        </pc:sldMkLst>
      </pc:sldChg>
      <pc:sldChg chg="addSp delSp modSp add mod">
        <pc:chgData name="Tasos Vasiliou" userId="eb89d014ba593ccf" providerId="LiveId" clId="{A94E38C2-BDE2-4808-B1D9-F17B8CF76807}" dt="2024-02-20T10:10:09.788" v="5229" actId="20577"/>
        <pc:sldMkLst>
          <pc:docMk/>
          <pc:sldMk cId="51977166" sldId="1166"/>
        </pc:sldMkLst>
      </pc:sldChg>
      <pc:sldChg chg="addSp delSp modSp add mod ord">
        <pc:chgData name="Tasos Vasiliou" userId="eb89d014ba593ccf" providerId="LiveId" clId="{A94E38C2-BDE2-4808-B1D9-F17B8CF76807}" dt="2024-02-20T10:11:04.830" v="5237"/>
        <pc:sldMkLst>
          <pc:docMk/>
          <pc:sldMk cId="1290797207" sldId="1167"/>
        </pc:sldMkLst>
      </pc:sldChg>
      <pc:sldChg chg="addSp delSp modSp add mod ord">
        <pc:chgData name="Tasos Vasiliou" userId="eb89d014ba593ccf" providerId="LiveId" clId="{A94E38C2-BDE2-4808-B1D9-F17B8CF76807}" dt="2024-02-20T10:12:38.446" v="5257"/>
        <pc:sldMkLst>
          <pc:docMk/>
          <pc:sldMk cId="4008311996" sldId="1168"/>
        </pc:sldMkLst>
      </pc:sldChg>
      <pc:sldChg chg="addSp delSp modSp add mod ord">
        <pc:chgData name="Tasos Vasiliou" userId="eb89d014ba593ccf" providerId="LiveId" clId="{A94E38C2-BDE2-4808-B1D9-F17B8CF76807}" dt="2024-02-20T10:14:30.922" v="5280"/>
        <pc:sldMkLst>
          <pc:docMk/>
          <pc:sldMk cId="3715051822" sldId="1169"/>
        </pc:sldMkLst>
      </pc:sldChg>
      <pc:sldChg chg="modSp add mod">
        <pc:chgData name="Tasos Vasiliou" userId="eb89d014ba593ccf" providerId="LiveId" clId="{A94E38C2-BDE2-4808-B1D9-F17B8CF76807}" dt="2024-02-20T10:15:29.493" v="5295" actId="2711"/>
        <pc:sldMkLst>
          <pc:docMk/>
          <pc:sldMk cId="172810864" sldId="1170"/>
        </pc:sldMkLst>
      </pc:sldChg>
      <pc:sldChg chg="modSp add mod">
        <pc:chgData name="Tasos Vasiliou" userId="eb89d014ba593ccf" providerId="LiveId" clId="{A94E38C2-BDE2-4808-B1D9-F17B8CF76807}" dt="2024-02-20T10:16:41" v="5313"/>
        <pc:sldMkLst>
          <pc:docMk/>
          <pc:sldMk cId="3489891673" sldId="1171"/>
        </pc:sldMkLst>
      </pc:sldChg>
      <pc:sldChg chg="modSp add mod">
        <pc:chgData name="Tasos Vasiliou" userId="eb89d014ba593ccf" providerId="LiveId" clId="{A94E38C2-BDE2-4808-B1D9-F17B8CF76807}" dt="2024-02-20T10:18:13.441" v="5331"/>
        <pc:sldMkLst>
          <pc:docMk/>
          <pc:sldMk cId="541353456" sldId="1172"/>
        </pc:sldMkLst>
      </pc:sldChg>
      <pc:sldChg chg="modSp add mod">
        <pc:chgData name="Tasos Vasiliou" userId="eb89d014ba593ccf" providerId="LiveId" clId="{A94E38C2-BDE2-4808-B1D9-F17B8CF76807}" dt="2024-02-20T10:19:27.502" v="5348"/>
        <pc:sldMkLst>
          <pc:docMk/>
          <pc:sldMk cId="1580830924" sldId="1173"/>
        </pc:sldMkLst>
      </pc:sldChg>
      <pc:sldChg chg="modSp add mod">
        <pc:chgData name="Tasos Vasiliou" userId="eb89d014ba593ccf" providerId="LiveId" clId="{A94E38C2-BDE2-4808-B1D9-F17B8CF76807}" dt="2024-02-20T10:20:34.079" v="5363" actId="2711"/>
        <pc:sldMkLst>
          <pc:docMk/>
          <pc:sldMk cId="3270379702" sldId="1174"/>
        </pc:sldMkLst>
      </pc:sldChg>
      <pc:sldChg chg="modSp add mod">
        <pc:chgData name="Tasos Vasiliou" userId="eb89d014ba593ccf" providerId="LiveId" clId="{A94E38C2-BDE2-4808-B1D9-F17B8CF76807}" dt="2024-02-20T10:21:49.973" v="5381"/>
        <pc:sldMkLst>
          <pc:docMk/>
          <pc:sldMk cId="3014419206" sldId="1175"/>
        </pc:sldMkLst>
      </pc:sldChg>
      <pc:sldChg chg="modSp add mod">
        <pc:chgData name="Tasos Vasiliou" userId="eb89d014ba593ccf" providerId="LiveId" clId="{A94E38C2-BDE2-4808-B1D9-F17B8CF76807}" dt="2024-02-20T10:23:06.462" v="5399" actId="20577"/>
        <pc:sldMkLst>
          <pc:docMk/>
          <pc:sldMk cId="3622823500" sldId="1176"/>
        </pc:sldMkLst>
      </pc:sldChg>
      <pc:sldChg chg="addSp delSp modSp add mod">
        <pc:chgData name="Tasos Vasiliou" userId="eb89d014ba593ccf" providerId="LiveId" clId="{A94E38C2-BDE2-4808-B1D9-F17B8CF76807}" dt="2024-02-20T10:31:40.295" v="5435"/>
        <pc:sldMkLst>
          <pc:docMk/>
          <pc:sldMk cId="3224667074" sldId="1177"/>
        </pc:sldMkLst>
      </pc:sldChg>
      <pc:sldChg chg="addSp delSp modSp add mod ord">
        <pc:chgData name="Tasos Vasiliou" userId="eb89d014ba593ccf" providerId="LiveId" clId="{A94E38C2-BDE2-4808-B1D9-F17B8CF76807}" dt="2024-02-20T10:34:20.072" v="5467"/>
        <pc:sldMkLst>
          <pc:docMk/>
          <pc:sldMk cId="416433955" sldId="1178"/>
        </pc:sldMkLst>
      </pc:sldChg>
      <pc:sldChg chg="addSp delSp modSp add mod ord">
        <pc:chgData name="Tasos Vasiliou" userId="eb89d014ba593ccf" providerId="LiveId" clId="{A94E38C2-BDE2-4808-B1D9-F17B8CF76807}" dt="2024-02-20T10:36:45.931" v="5502"/>
        <pc:sldMkLst>
          <pc:docMk/>
          <pc:sldMk cId="2872587538" sldId="1179"/>
        </pc:sldMkLst>
      </pc:sldChg>
      <pc:sldChg chg="addSp delSp modSp add mod">
        <pc:chgData name="Tasos Vasiliou" userId="eb89d014ba593ccf" providerId="LiveId" clId="{A94E38C2-BDE2-4808-B1D9-F17B8CF76807}" dt="2024-02-20T10:39:44.003" v="5535"/>
        <pc:sldMkLst>
          <pc:docMk/>
          <pc:sldMk cId="2838842693" sldId="1180"/>
        </pc:sldMkLst>
      </pc:sldChg>
      <pc:sldChg chg="addSp delSp modSp add mod ord">
        <pc:chgData name="Tasos Vasiliou" userId="eb89d014ba593ccf" providerId="LiveId" clId="{A94E38C2-BDE2-4808-B1D9-F17B8CF76807}" dt="2024-02-20T10:45:21.276" v="5596"/>
        <pc:sldMkLst>
          <pc:docMk/>
          <pc:sldMk cId="962951973" sldId="1181"/>
        </pc:sldMkLst>
      </pc:sldChg>
      <pc:sldChg chg="addSp delSp modSp add mod ord">
        <pc:chgData name="Tasos Vasiliou" userId="eb89d014ba593ccf" providerId="LiveId" clId="{A94E38C2-BDE2-4808-B1D9-F17B8CF76807}" dt="2024-02-20T10:47:58.935" v="5639"/>
        <pc:sldMkLst>
          <pc:docMk/>
          <pc:sldMk cId="760861613" sldId="1182"/>
        </pc:sldMkLst>
      </pc:sldChg>
      <pc:sldChg chg="addSp delSp modSp add mod ord">
        <pc:chgData name="Tasos Vasiliou" userId="eb89d014ba593ccf" providerId="LiveId" clId="{A94E38C2-BDE2-4808-B1D9-F17B8CF76807}" dt="2024-02-20T10:50:31.953" v="5682"/>
        <pc:sldMkLst>
          <pc:docMk/>
          <pc:sldMk cId="3326550828" sldId="1183"/>
        </pc:sldMkLst>
      </pc:sldChg>
      <pc:sldChg chg="addSp delSp modSp add mod">
        <pc:chgData name="Tasos Vasiliou" userId="eb89d014ba593ccf" providerId="LiveId" clId="{A94E38C2-BDE2-4808-B1D9-F17B8CF76807}" dt="2024-02-20T10:53:00.711" v="5713"/>
        <pc:sldMkLst>
          <pc:docMk/>
          <pc:sldMk cId="1030854011" sldId="1184"/>
        </pc:sldMkLst>
      </pc:sldChg>
      <pc:sldChg chg="addSp delSp modSp add mod">
        <pc:chgData name="Tasos Vasiliou" userId="eb89d014ba593ccf" providerId="LiveId" clId="{A94E38C2-BDE2-4808-B1D9-F17B8CF76807}" dt="2024-02-20T10:58:02.101" v="5967" actId="20577"/>
        <pc:sldMkLst>
          <pc:docMk/>
          <pc:sldMk cId="3144222203" sldId="1185"/>
        </pc:sldMkLst>
      </pc:sldChg>
      <pc:sldChg chg="addSp delSp modSp add mod ord">
        <pc:chgData name="Tasos Vasiliou" userId="eb89d014ba593ccf" providerId="LiveId" clId="{A94E38C2-BDE2-4808-B1D9-F17B8CF76807}" dt="2024-02-20T10:59:23.664" v="5987"/>
        <pc:sldMkLst>
          <pc:docMk/>
          <pc:sldMk cId="985221516" sldId="1186"/>
        </pc:sldMkLst>
      </pc:sldChg>
      <pc:sldChg chg="addSp delSp modSp add mod ord">
        <pc:chgData name="Tasos Vasiliou" userId="eb89d014ba593ccf" providerId="LiveId" clId="{A94E38C2-BDE2-4808-B1D9-F17B8CF76807}" dt="2024-02-20T11:01:34.398" v="6015"/>
        <pc:sldMkLst>
          <pc:docMk/>
          <pc:sldMk cId="2214597655" sldId="1187"/>
        </pc:sldMkLst>
      </pc:sldChg>
    </pc:docChg>
  </pc:docChgLst>
  <pc:docChgLst>
    <pc:chgData name="Tasos Vasiliou" userId="eb89d014ba593ccf" providerId="LiveId" clId="{553E5A8F-6FA5-48F3-8D08-47DE71CFD8A0}"/>
    <pc:docChg chg="undo redo custSel addSld delSld modSld sldOrd">
      <pc:chgData name="Tasos Vasiliou" userId="eb89d014ba593ccf" providerId="LiveId" clId="{553E5A8F-6FA5-48F3-8D08-47DE71CFD8A0}" dt="2024-02-22T16:54:39.870" v="2615" actId="1035"/>
      <pc:docMkLst>
        <pc:docMk/>
      </pc:docMkLst>
      <pc:sldChg chg="ord">
        <pc:chgData name="Tasos Vasiliou" userId="eb89d014ba593ccf" providerId="LiveId" clId="{553E5A8F-6FA5-48F3-8D08-47DE71CFD8A0}" dt="2024-02-22T10:43:01.311" v="663"/>
        <pc:sldMkLst>
          <pc:docMk/>
          <pc:sldMk cId="2435100402" sldId="282"/>
        </pc:sldMkLst>
      </pc:sldChg>
      <pc:sldChg chg="modSp mod">
        <pc:chgData name="Tasos Vasiliou" userId="eb89d014ba593ccf" providerId="LiveId" clId="{553E5A8F-6FA5-48F3-8D08-47DE71CFD8A0}" dt="2024-02-22T09:25:37.733" v="26" actId="20577"/>
        <pc:sldMkLst>
          <pc:docMk/>
          <pc:sldMk cId="1993876378" sldId="658"/>
        </pc:sldMkLst>
      </pc:sldChg>
      <pc:sldChg chg="modSp mod">
        <pc:chgData name="Tasos Vasiliou" userId="eb89d014ba593ccf" providerId="LiveId" clId="{553E5A8F-6FA5-48F3-8D08-47DE71CFD8A0}" dt="2024-02-22T09:23:49.904" v="8" actId="1038"/>
        <pc:sldMkLst>
          <pc:docMk/>
          <pc:sldMk cId="3835627431" sldId="659"/>
        </pc:sldMkLst>
      </pc:sldChg>
      <pc:sldChg chg="modSp mod">
        <pc:chgData name="Tasos Vasiliou" userId="eb89d014ba593ccf" providerId="LiveId" clId="{553E5A8F-6FA5-48F3-8D08-47DE71CFD8A0}" dt="2024-02-22T09:30:06.919" v="57" actId="27918"/>
        <pc:sldMkLst>
          <pc:docMk/>
          <pc:sldMk cId="15029809" sldId="737"/>
        </pc:sldMkLst>
      </pc:sldChg>
      <pc:sldChg chg="modSp mod ord">
        <pc:chgData name="Tasos Vasiliou" userId="eb89d014ba593ccf" providerId="LiveId" clId="{553E5A8F-6FA5-48F3-8D08-47DE71CFD8A0}" dt="2024-02-22T09:59:10.622" v="380" actId="14100"/>
        <pc:sldMkLst>
          <pc:docMk/>
          <pc:sldMk cId="1829741379" sldId="742"/>
        </pc:sldMkLst>
      </pc:sldChg>
      <pc:sldChg chg="del">
        <pc:chgData name="Tasos Vasiliou" userId="eb89d014ba593ccf" providerId="LiveId" clId="{553E5A8F-6FA5-48F3-8D08-47DE71CFD8A0}" dt="2024-02-22T09:31:30.928" v="90" actId="47"/>
        <pc:sldMkLst>
          <pc:docMk/>
          <pc:sldMk cId="1282237281" sldId="744"/>
        </pc:sldMkLst>
      </pc:sldChg>
      <pc:sldChg chg="modSp mod">
        <pc:chgData name="Tasos Vasiliou" userId="eb89d014ba593ccf" providerId="LiveId" clId="{553E5A8F-6FA5-48F3-8D08-47DE71CFD8A0}" dt="2024-02-22T10:31:04.498" v="529" actId="207"/>
        <pc:sldMkLst>
          <pc:docMk/>
          <pc:sldMk cId="3551274632" sldId="810"/>
        </pc:sldMkLst>
      </pc:sldChg>
      <pc:sldChg chg="del">
        <pc:chgData name="Tasos Vasiliou" userId="eb89d014ba593ccf" providerId="LiveId" clId="{553E5A8F-6FA5-48F3-8D08-47DE71CFD8A0}" dt="2024-02-22T09:30:53.465" v="68" actId="47"/>
        <pc:sldMkLst>
          <pc:docMk/>
          <pc:sldMk cId="2417886614" sldId="814"/>
        </pc:sldMkLst>
      </pc:sldChg>
      <pc:sldChg chg="modSp mod">
        <pc:chgData name="Tasos Vasiliou" userId="eb89d014ba593ccf" providerId="LiveId" clId="{553E5A8F-6FA5-48F3-8D08-47DE71CFD8A0}" dt="2024-02-22T09:26:33.176" v="39" actId="20577"/>
        <pc:sldMkLst>
          <pc:docMk/>
          <pc:sldMk cId="3762671355" sldId="848"/>
        </pc:sldMkLst>
      </pc:sldChg>
      <pc:sldChg chg="addSp delSp modSp mod ord">
        <pc:chgData name="Tasos Vasiliou" userId="eb89d014ba593ccf" providerId="LiveId" clId="{553E5A8F-6FA5-48F3-8D08-47DE71CFD8A0}" dt="2024-02-22T16:54:39.870" v="2615" actId="1035"/>
        <pc:sldMkLst>
          <pc:docMk/>
          <pc:sldMk cId="87317549" sldId="935"/>
        </pc:sldMkLst>
      </pc:sldChg>
      <pc:sldChg chg="del">
        <pc:chgData name="Tasos Vasiliou" userId="eb89d014ba593ccf" providerId="LiveId" clId="{553E5A8F-6FA5-48F3-8D08-47DE71CFD8A0}" dt="2024-02-22T11:59:16.825" v="1435" actId="47"/>
        <pc:sldMkLst>
          <pc:docMk/>
          <pc:sldMk cId="2922578748" sldId="1052"/>
        </pc:sldMkLst>
      </pc:sldChg>
      <pc:sldChg chg="del">
        <pc:chgData name="Tasos Vasiliou" userId="eb89d014ba593ccf" providerId="LiveId" clId="{553E5A8F-6FA5-48F3-8D08-47DE71CFD8A0}" dt="2024-02-22T09:32:11.484" v="100" actId="47"/>
        <pc:sldMkLst>
          <pc:docMk/>
          <pc:sldMk cId="2812271887" sldId="1053"/>
        </pc:sldMkLst>
      </pc:sldChg>
      <pc:sldChg chg="modSp mod ord">
        <pc:chgData name="Tasos Vasiliou" userId="eb89d014ba593ccf" providerId="LiveId" clId="{553E5A8F-6FA5-48F3-8D08-47DE71CFD8A0}" dt="2024-02-22T09:59:02.153" v="379" actId="14100"/>
        <pc:sldMkLst>
          <pc:docMk/>
          <pc:sldMk cId="21833611" sldId="1054"/>
        </pc:sldMkLst>
      </pc:sldChg>
      <pc:sldChg chg="modSp mod">
        <pc:chgData name="Tasos Vasiliou" userId="eb89d014ba593ccf" providerId="LiveId" clId="{553E5A8F-6FA5-48F3-8D08-47DE71CFD8A0}" dt="2024-02-22T09:59:36.364" v="383"/>
        <pc:sldMkLst>
          <pc:docMk/>
          <pc:sldMk cId="2404792820" sldId="1055"/>
        </pc:sldMkLst>
      </pc:sldChg>
      <pc:sldChg chg="del">
        <pc:chgData name="Tasos Vasiliou" userId="eb89d014ba593ccf" providerId="LiveId" clId="{553E5A8F-6FA5-48F3-8D08-47DE71CFD8A0}" dt="2024-02-22T09:34:41.235" v="190" actId="47"/>
        <pc:sldMkLst>
          <pc:docMk/>
          <pc:sldMk cId="1123989155" sldId="1056"/>
        </pc:sldMkLst>
      </pc:sldChg>
      <pc:sldChg chg="del">
        <pc:chgData name="Tasos Vasiliou" userId="eb89d014ba593ccf" providerId="LiveId" clId="{553E5A8F-6FA5-48F3-8D08-47DE71CFD8A0}" dt="2024-02-22T09:34:44.618" v="191" actId="47"/>
        <pc:sldMkLst>
          <pc:docMk/>
          <pc:sldMk cId="3219528763" sldId="1057"/>
        </pc:sldMkLst>
      </pc:sldChg>
      <pc:sldChg chg="del">
        <pc:chgData name="Tasos Vasiliou" userId="eb89d014ba593ccf" providerId="LiveId" clId="{553E5A8F-6FA5-48F3-8D08-47DE71CFD8A0}" dt="2024-02-22T09:31:03.077" v="71" actId="47"/>
        <pc:sldMkLst>
          <pc:docMk/>
          <pc:sldMk cId="2249279183" sldId="1058"/>
        </pc:sldMkLst>
      </pc:sldChg>
      <pc:sldChg chg="del">
        <pc:chgData name="Tasos Vasiliou" userId="eb89d014ba593ccf" providerId="LiveId" clId="{553E5A8F-6FA5-48F3-8D08-47DE71CFD8A0}" dt="2024-02-22T09:31:10.281" v="76" actId="47"/>
        <pc:sldMkLst>
          <pc:docMk/>
          <pc:sldMk cId="1784300694" sldId="1059"/>
        </pc:sldMkLst>
      </pc:sldChg>
      <pc:sldChg chg="add del">
        <pc:chgData name="Tasos Vasiliou" userId="eb89d014ba593ccf" providerId="LiveId" clId="{553E5A8F-6FA5-48F3-8D08-47DE71CFD8A0}" dt="2024-02-22T11:48:15.603" v="1272" actId="47"/>
        <pc:sldMkLst>
          <pc:docMk/>
          <pc:sldMk cId="3672323996" sldId="1060"/>
        </pc:sldMkLst>
      </pc:sldChg>
      <pc:sldChg chg="del">
        <pc:chgData name="Tasos Vasiliou" userId="eb89d014ba593ccf" providerId="LiveId" clId="{553E5A8F-6FA5-48F3-8D08-47DE71CFD8A0}" dt="2024-02-22T09:31:21.904" v="84" actId="47"/>
        <pc:sldMkLst>
          <pc:docMk/>
          <pc:sldMk cId="1402275667" sldId="1061"/>
        </pc:sldMkLst>
      </pc:sldChg>
      <pc:sldChg chg="del">
        <pc:chgData name="Tasos Vasiliou" userId="eb89d014ba593ccf" providerId="LiveId" clId="{553E5A8F-6FA5-48F3-8D08-47DE71CFD8A0}" dt="2024-02-22T09:31:25.410" v="86" actId="47"/>
        <pc:sldMkLst>
          <pc:docMk/>
          <pc:sldMk cId="3750726990" sldId="1062"/>
        </pc:sldMkLst>
      </pc:sldChg>
      <pc:sldChg chg="del">
        <pc:chgData name="Tasos Vasiliou" userId="eb89d014ba593ccf" providerId="LiveId" clId="{553E5A8F-6FA5-48F3-8D08-47DE71CFD8A0}" dt="2024-02-22T09:31:27.636" v="88" actId="47"/>
        <pc:sldMkLst>
          <pc:docMk/>
          <pc:sldMk cId="1323363139" sldId="1063"/>
        </pc:sldMkLst>
      </pc:sldChg>
      <pc:sldChg chg="del">
        <pc:chgData name="Tasos Vasiliou" userId="eb89d014ba593ccf" providerId="LiveId" clId="{553E5A8F-6FA5-48F3-8D08-47DE71CFD8A0}" dt="2024-02-22T09:31:28.805" v="89" actId="47"/>
        <pc:sldMkLst>
          <pc:docMk/>
          <pc:sldMk cId="2811998022" sldId="1064"/>
        </pc:sldMkLst>
      </pc:sldChg>
      <pc:sldChg chg="del">
        <pc:chgData name="Tasos Vasiliou" userId="eb89d014ba593ccf" providerId="LiveId" clId="{553E5A8F-6FA5-48F3-8D08-47DE71CFD8A0}" dt="2024-02-22T09:31:35.344" v="93" actId="47"/>
        <pc:sldMkLst>
          <pc:docMk/>
          <pc:sldMk cId="794521852" sldId="1065"/>
        </pc:sldMkLst>
      </pc:sldChg>
      <pc:sldChg chg="modSp mod ord">
        <pc:chgData name="Tasos Vasiliou" userId="eb89d014ba593ccf" providerId="LiveId" clId="{553E5A8F-6FA5-48F3-8D08-47DE71CFD8A0}" dt="2024-02-22T09:37:21.168" v="206" actId="27918"/>
        <pc:sldMkLst>
          <pc:docMk/>
          <pc:sldMk cId="2373377849" sldId="1066"/>
        </pc:sldMkLst>
      </pc:sldChg>
      <pc:sldChg chg="del">
        <pc:chgData name="Tasos Vasiliou" userId="eb89d014ba593ccf" providerId="LiveId" clId="{553E5A8F-6FA5-48F3-8D08-47DE71CFD8A0}" dt="2024-02-22T09:32:16.578" v="101" actId="47"/>
        <pc:sldMkLst>
          <pc:docMk/>
          <pc:sldMk cId="1032419649" sldId="1067"/>
        </pc:sldMkLst>
      </pc:sldChg>
      <pc:sldChg chg="del">
        <pc:chgData name="Tasos Vasiliou" userId="eb89d014ba593ccf" providerId="LiveId" clId="{553E5A8F-6FA5-48F3-8D08-47DE71CFD8A0}" dt="2024-02-22T09:32:21.010" v="104" actId="47"/>
        <pc:sldMkLst>
          <pc:docMk/>
          <pc:sldMk cId="1821924894" sldId="1068"/>
        </pc:sldMkLst>
      </pc:sldChg>
      <pc:sldChg chg="del">
        <pc:chgData name="Tasos Vasiliou" userId="eb89d014ba593ccf" providerId="LiveId" clId="{553E5A8F-6FA5-48F3-8D08-47DE71CFD8A0}" dt="2024-02-22T09:32:29.906" v="108" actId="47"/>
        <pc:sldMkLst>
          <pc:docMk/>
          <pc:sldMk cId="4096557890" sldId="1069"/>
        </pc:sldMkLst>
      </pc:sldChg>
      <pc:sldChg chg="del">
        <pc:chgData name="Tasos Vasiliou" userId="eb89d014ba593ccf" providerId="LiveId" clId="{553E5A8F-6FA5-48F3-8D08-47DE71CFD8A0}" dt="2024-02-22T09:32:32.806" v="111" actId="47"/>
        <pc:sldMkLst>
          <pc:docMk/>
          <pc:sldMk cId="1776121224" sldId="1070"/>
        </pc:sldMkLst>
      </pc:sldChg>
      <pc:sldChg chg="del">
        <pc:chgData name="Tasos Vasiliou" userId="eb89d014ba593ccf" providerId="LiveId" clId="{553E5A8F-6FA5-48F3-8D08-47DE71CFD8A0}" dt="2024-02-22T09:32:35.401" v="113" actId="47"/>
        <pc:sldMkLst>
          <pc:docMk/>
          <pc:sldMk cId="1160840024" sldId="1071"/>
        </pc:sldMkLst>
      </pc:sldChg>
      <pc:sldChg chg="del">
        <pc:chgData name="Tasos Vasiliou" userId="eb89d014ba593ccf" providerId="LiveId" clId="{553E5A8F-6FA5-48F3-8D08-47DE71CFD8A0}" dt="2024-02-22T11:48:18.044" v="1273" actId="47"/>
        <pc:sldMkLst>
          <pc:docMk/>
          <pc:sldMk cId="3705047629" sldId="1072"/>
        </pc:sldMkLst>
      </pc:sldChg>
      <pc:sldChg chg="del">
        <pc:chgData name="Tasos Vasiliou" userId="eb89d014ba593ccf" providerId="LiveId" clId="{553E5A8F-6FA5-48F3-8D08-47DE71CFD8A0}" dt="2024-02-22T09:32:48.241" v="125" actId="47"/>
        <pc:sldMkLst>
          <pc:docMk/>
          <pc:sldMk cId="2935475465" sldId="1073"/>
        </pc:sldMkLst>
      </pc:sldChg>
      <pc:sldChg chg="del">
        <pc:chgData name="Tasos Vasiliou" userId="eb89d014ba593ccf" providerId="LiveId" clId="{553E5A8F-6FA5-48F3-8D08-47DE71CFD8A0}" dt="2024-02-22T09:32:49.153" v="126" actId="47"/>
        <pc:sldMkLst>
          <pc:docMk/>
          <pc:sldMk cId="3393242298" sldId="1074"/>
        </pc:sldMkLst>
      </pc:sldChg>
      <pc:sldChg chg="del">
        <pc:chgData name="Tasos Vasiliou" userId="eb89d014ba593ccf" providerId="LiveId" clId="{553E5A8F-6FA5-48F3-8D08-47DE71CFD8A0}" dt="2024-02-22T09:32:50.649" v="128" actId="47"/>
        <pc:sldMkLst>
          <pc:docMk/>
          <pc:sldMk cId="1667013363" sldId="1075"/>
        </pc:sldMkLst>
      </pc:sldChg>
      <pc:sldChg chg="del">
        <pc:chgData name="Tasos Vasiliou" userId="eb89d014ba593ccf" providerId="LiveId" clId="{553E5A8F-6FA5-48F3-8D08-47DE71CFD8A0}" dt="2024-02-22T09:32:55.269" v="134" actId="47"/>
        <pc:sldMkLst>
          <pc:docMk/>
          <pc:sldMk cId="2655356497" sldId="1076"/>
        </pc:sldMkLst>
      </pc:sldChg>
      <pc:sldChg chg="del">
        <pc:chgData name="Tasos Vasiliou" userId="eb89d014ba593ccf" providerId="LiveId" clId="{553E5A8F-6FA5-48F3-8D08-47DE71CFD8A0}" dt="2024-02-22T09:33:03.696" v="145" actId="47"/>
        <pc:sldMkLst>
          <pc:docMk/>
          <pc:sldMk cId="1590291929" sldId="1077"/>
        </pc:sldMkLst>
      </pc:sldChg>
      <pc:sldChg chg="del">
        <pc:chgData name="Tasos Vasiliou" userId="eb89d014ba593ccf" providerId="LiveId" clId="{553E5A8F-6FA5-48F3-8D08-47DE71CFD8A0}" dt="2024-02-22T09:33:05.040" v="147" actId="47"/>
        <pc:sldMkLst>
          <pc:docMk/>
          <pc:sldMk cId="511070743" sldId="1078"/>
        </pc:sldMkLst>
      </pc:sldChg>
      <pc:sldChg chg="del">
        <pc:chgData name="Tasos Vasiliou" userId="eb89d014ba593ccf" providerId="LiveId" clId="{553E5A8F-6FA5-48F3-8D08-47DE71CFD8A0}" dt="2024-02-22T09:33:06.286" v="149" actId="47"/>
        <pc:sldMkLst>
          <pc:docMk/>
          <pc:sldMk cId="966354975" sldId="1079"/>
        </pc:sldMkLst>
      </pc:sldChg>
      <pc:sldChg chg="del">
        <pc:chgData name="Tasos Vasiliou" userId="eb89d014ba593ccf" providerId="LiveId" clId="{553E5A8F-6FA5-48F3-8D08-47DE71CFD8A0}" dt="2024-02-22T09:33:07.447" v="151" actId="47"/>
        <pc:sldMkLst>
          <pc:docMk/>
          <pc:sldMk cId="2586514835" sldId="1080"/>
        </pc:sldMkLst>
      </pc:sldChg>
      <pc:sldChg chg="del">
        <pc:chgData name="Tasos Vasiliou" userId="eb89d014ba593ccf" providerId="LiveId" clId="{553E5A8F-6FA5-48F3-8D08-47DE71CFD8A0}" dt="2024-02-22T09:33:08.540" v="153" actId="47"/>
        <pc:sldMkLst>
          <pc:docMk/>
          <pc:sldMk cId="1782728357" sldId="1081"/>
        </pc:sldMkLst>
      </pc:sldChg>
      <pc:sldChg chg="del">
        <pc:chgData name="Tasos Vasiliou" userId="eb89d014ba593ccf" providerId="LiveId" clId="{553E5A8F-6FA5-48F3-8D08-47DE71CFD8A0}" dt="2024-02-22T09:33:09.898" v="155" actId="47"/>
        <pc:sldMkLst>
          <pc:docMk/>
          <pc:sldMk cId="3436003284" sldId="1082"/>
        </pc:sldMkLst>
      </pc:sldChg>
      <pc:sldChg chg="del">
        <pc:chgData name="Tasos Vasiliou" userId="eb89d014ba593ccf" providerId="LiveId" clId="{553E5A8F-6FA5-48F3-8D08-47DE71CFD8A0}" dt="2024-02-22T09:33:15.980" v="164" actId="47"/>
        <pc:sldMkLst>
          <pc:docMk/>
          <pc:sldMk cId="1248488994" sldId="1083"/>
        </pc:sldMkLst>
      </pc:sldChg>
      <pc:sldChg chg="del">
        <pc:chgData name="Tasos Vasiliou" userId="eb89d014ba593ccf" providerId="LiveId" clId="{553E5A8F-6FA5-48F3-8D08-47DE71CFD8A0}" dt="2024-02-22T09:33:16.665" v="165" actId="47"/>
        <pc:sldMkLst>
          <pc:docMk/>
          <pc:sldMk cId="3504383633" sldId="1084"/>
        </pc:sldMkLst>
      </pc:sldChg>
      <pc:sldChg chg="del">
        <pc:chgData name="Tasos Vasiliou" userId="eb89d014ba593ccf" providerId="LiveId" clId="{553E5A8F-6FA5-48F3-8D08-47DE71CFD8A0}" dt="2024-02-22T09:33:17.939" v="167" actId="47"/>
        <pc:sldMkLst>
          <pc:docMk/>
          <pc:sldMk cId="2645705287" sldId="1085"/>
        </pc:sldMkLst>
      </pc:sldChg>
      <pc:sldChg chg="del">
        <pc:chgData name="Tasos Vasiliou" userId="eb89d014ba593ccf" providerId="LiveId" clId="{553E5A8F-6FA5-48F3-8D08-47DE71CFD8A0}" dt="2024-02-22T09:33:19.381" v="169" actId="47"/>
        <pc:sldMkLst>
          <pc:docMk/>
          <pc:sldMk cId="4025924790" sldId="1086"/>
        </pc:sldMkLst>
      </pc:sldChg>
      <pc:sldChg chg="del">
        <pc:chgData name="Tasos Vasiliou" userId="eb89d014ba593ccf" providerId="LiveId" clId="{553E5A8F-6FA5-48F3-8D08-47DE71CFD8A0}" dt="2024-02-22T09:33:20.791" v="171" actId="47"/>
        <pc:sldMkLst>
          <pc:docMk/>
          <pc:sldMk cId="1545464108" sldId="1087"/>
        </pc:sldMkLst>
      </pc:sldChg>
      <pc:sldChg chg="del">
        <pc:chgData name="Tasos Vasiliou" userId="eb89d014ba593ccf" providerId="LiveId" clId="{553E5A8F-6FA5-48F3-8D08-47DE71CFD8A0}" dt="2024-02-22T09:33:22.631" v="173" actId="47"/>
        <pc:sldMkLst>
          <pc:docMk/>
          <pc:sldMk cId="3520926564" sldId="1088"/>
        </pc:sldMkLst>
      </pc:sldChg>
      <pc:sldChg chg="del">
        <pc:chgData name="Tasos Vasiliou" userId="eb89d014ba593ccf" providerId="LiveId" clId="{553E5A8F-6FA5-48F3-8D08-47DE71CFD8A0}" dt="2024-02-22T09:33:24.208" v="175" actId="47"/>
        <pc:sldMkLst>
          <pc:docMk/>
          <pc:sldMk cId="3876703668" sldId="1089"/>
        </pc:sldMkLst>
      </pc:sldChg>
      <pc:sldChg chg="del">
        <pc:chgData name="Tasos Vasiliou" userId="eb89d014ba593ccf" providerId="LiveId" clId="{553E5A8F-6FA5-48F3-8D08-47DE71CFD8A0}" dt="2024-02-22T09:33:26.250" v="177" actId="47"/>
        <pc:sldMkLst>
          <pc:docMk/>
          <pc:sldMk cId="2096614534" sldId="1090"/>
        </pc:sldMkLst>
      </pc:sldChg>
      <pc:sldChg chg="del">
        <pc:chgData name="Tasos Vasiliou" userId="eb89d014ba593ccf" providerId="LiveId" clId="{553E5A8F-6FA5-48F3-8D08-47DE71CFD8A0}" dt="2024-02-22T09:33:28.064" v="179" actId="47"/>
        <pc:sldMkLst>
          <pc:docMk/>
          <pc:sldMk cId="1951081158" sldId="1091"/>
        </pc:sldMkLst>
      </pc:sldChg>
      <pc:sldChg chg="del">
        <pc:chgData name="Tasos Vasiliou" userId="eb89d014ba593ccf" providerId="LiveId" clId="{553E5A8F-6FA5-48F3-8D08-47DE71CFD8A0}" dt="2024-02-22T09:33:31.918" v="181" actId="47"/>
        <pc:sldMkLst>
          <pc:docMk/>
          <pc:sldMk cId="2483408696" sldId="1092"/>
        </pc:sldMkLst>
      </pc:sldChg>
      <pc:sldChg chg="del">
        <pc:chgData name="Tasos Vasiliou" userId="eb89d014ba593ccf" providerId="LiveId" clId="{553E5A8F-6FA5-48F3-8D08-47DE71CFD8A0}" dt="2024-02-22T09:33:39.313" v="182" actId="47"/>
        <pc:sldMkLst>
          <pc:docMk/>
          <pc:sldMk cId="1262959139" sldId="1093"/>
        </pc:sldMkLst>
      </pc:sldChg>
      <pc:sldChg chg="del">
        <pc:chgData name="Tasos Vasiliou" userId="eb89d014ba593ccf" providerId="LiveId" clId="{553E5A8F-6FA5-48F3-8D08-47DE71CFD8A0}" dt="2024-02-22T09:33:48.388" v="184" actId="47"/>
        <pc:sldMkLst>
          <pc:docMk/>
          <pc:sldMk cId="2663743778" sldId="1094"/>
        </pc:sldMkLst>
      </pc:sldChg>
      <pc:sldChg chg="del">
        <pc:chgData name="Tasos Vasiliou" userId="eb89d014ba593ccf" providerId="LiveId" clId="{553E5A8F-6FA5-48F3-8D08-47DE71CFD8A0}" dt="2024-02-22T09:34:25.654" v="188" actId="47"/>
        <pc:sldMkLst>
          <pc:docMk/>
          <pc:sldMk cId="1219723180" sldId="1095"/>
        </pc:sldMkLst>
      </pc:sldChg>
      <pc:sldChg chg="del ord">
        <pc:chgData name="Tasos Vasiliou" userId="eb89d014ba593ccf" providerId="LiveId" clId="{553E5A8F-6FA5-48F3-8D08-47DE71CFD8A0}" dt="2024-02-22T13:25:04.814" v="2057" actId="47"/>
        <pc:sldMkLst>
          <pc:docMk/>
          <pc:sldMk cId="1967203683" sldId="1096"/>
        </pc:sldMkLst>
      </pc:sldChg>
      <pc:sldChg chg="del ord">
        <pc:chgData name="Tasos Vasiliou" userId="eb89d014ba593ccf" providerId="LiveId" clId="{553E5A8F-6FA5-48F3-8D08-47DE71CFD8A0}" dt="2024-02-22T13:25:05.727" v="2058" actId="47"/>
        <pc:sldMkLst>
          <pc:docMk/>
          <pc:sldMk cId="3635858213" sldId="1097"/>
        </pc:sldMkLst>
      </pc:sldChg>
      <pc:sldChg chg="del ord">
        <pc:chgData name="Tasos Vasiliou" userId="eb89d014ba593ccf" providerId="LiveId" clId="{553E5A8F-6FA5-48F3-8D08-47DE71CFD8A0}" dt="2024-02-22T13:25:03.659" v="2056" actId="47"/>
        <pc:sldMkLst>
          <pc:docMk/>
          <pc:sldMk cId="2183599299" sldId="1098"/>
        </pc:sldMkLst>
      </pc:sldChg>
      <pc:sldChg chg="del">
        <pc:chgData name="Tasos Vasiliou" userId="eb89d014ba593ccf" providerId="LiveId" clId="{553E5A8F-6FA5-48F3-8D08-47DE71CFD8A0}" dt="2024-02-22T09:30:49.661" v="58" actId="47"/>
        <pc:sldMkLst>
          <pc:docMk/>
          <pc:sldMk cId="459578676" sldId="1099"/>
        </pc:sldMkLst>
      </pc:sldChg>
      <pc:sldChg chg="modSp add mod ord">
        <pc:chgData name="Tasos Vasiliou" userId="eb89d014ba593ccf" providerId="LiveId" clId="{553E5A8F-6FA5-48F3-8D08-47DE71CFD8A0}" dt="2024-02-22T09:40:07.990" v="218" actId="14100"/>
        <pc:sldMkLst>
          <pc:docMk/>
          <pc:sldMk cId="770392255" sldId="1099"/>
        </pc:sldMkLst>
      </pc:sldChg>
      <pc:sldChg chg="del">
        <pc:chgData name="Tasos Vasiliou" userId="eb89d014ba593ccf" providerId="LiveId" clId="{553E5A8F-6FA5-48F3-8D08-47DE71CFD8A0}" dt="2024-02-22T09:30:50.084" v="59" actId="47"/>
        <pc:sldMkLst>
          <pc:docMk/>
          <pc:sldMk cId="1465727343" sldId="1100"/>
        </pc:sldMkLst>
      </pc:sldChg>
      <pc:sldChg chg="modSp add mod ord">
        <pc:chgData name="Tasos Vasiliou" userId="eb89d014ba593ccf" providerId="LiveId" clId="{553E5A8F-6FA5-48F3-8D08-47DE71CFD8A0}" dt="2024-02-22T09:42:27.314" v="243" actId="207"/>
        <pc:sldMkLst>
          <pc:docMk/>
          <pc:sldMk cId="3554537167" sldId="1100"/>
        </pc:sldMkLst>
      </pc:sldChg>
      <pc:sldChg chg="del">
        <pc:chgData name="Tasos Vasiliou" userId="eb89d014ba593ccf" providerId="LiveId" clId="{553E5A8F-6FA5-48F3-8D08-47DE71CFD8A0}" dt="2024-02-22T09:30:50.542" v="60" actId="47"/>
        <pc:sldMkLst>
          <pc:docMk/>
          <pc:sldMk cId="1213700817" sldId="1101"/>
        </pc:sldMkLst>
      </pc:sldChg>
      <pc:sldChg chg="addSp modSp add del mod">
        <pc:chgData name="Tasos Vasiliou" userId="eb89d014ba593ccf" providerId="LiveId" clId="{553E5A8F-6FA5-48F3-8D08-47DE71CFD8A0}" dt="2024-02-22T11:06:01.865" v="933" actId="47"/>
        <pc:sldMkLst>
          <pc:docMk/>
          <pc:sldMk cId="4076884821" sldId="1101"/>
        </pc:sldMkLst>
      </pc:sldChg>
      <pc:sldChg chg="del">
        <pc:chgData name="Tasos Vasiliou" userId="eb89d014ba593ccf" providerId="LiveId" clId="{553E5A8F-6FA5-48F3-8D08-47DE71CFD8A0}" dt="2024-02-22T09:30:50.826" v="61" actId="47"/>
        <pc:sldMkLst>
          <pc:docMk/>
          <pc:sldMk cId="230881289" sldId="1102"/>
        </pc:sldMkLst>
      </pc:sldChg>
      <pc:sldChg chg="addSp modSp add mod">
        <pc:chgData name="Tasos Vasiliou" userId="eb89d014ba593ccf" providerId="LiveId" clId="{553E5A8F-6FA5-48F3-8D08-47DE71CFD8A0}" dt="2024-02-22T10:27:46.536" v="471"/>
        <pc:sldMkLst>
          <pc:docMk/>
          <pc:sldMk cId="2845464768" sldId="1102"/>
        </pc:sldMkLst>
      </pc:sldChg>
      <pc:sldChg chg="modSp add mod">
        <pc:chgData name="Tasos Vasiliou" userId="eb89d014ba593ccf" providerId="LiveId" clId="{553E5A8F-6FA5-48F3-8D08-47DE71CFD8A0}" dt="2024-02-22T10:37:50.115" v="630" actId="20577"/>
        <pc:sldMkLst>
          <pc:docMk/>
          <pc:sldMk cId="1371086513" sldId="1103"/>
        </pc:sldMkLst>
      </pc:sldChg>
      <pc:sldChg chg="del">
        <pc:chgData name="Tasos Vasiliou" userId="eb89d014ba593ccf" providerId="LiveId" clId="{553E5A8F-6FA5-48F3-8D08-47DE71CFD8A0}" dt="2024-02-22T09:30:51.042" v="62" actId="47"/>
        <pc:sldMkLst>
          <pc:docMk/>
          <pc:sldMk cId="2410742825" sldId="1103"/>
        </pc:sldMkLst>
      </pc:sldChg>
      <pc:sldChg chg="add del">
        <pc:chgData name="Tasos Vasiliou" userId="eb89d014ba593ccf" providerId="LiveId" clId="{553E5A8F-6FA5-48F3-8D08-47DE71CFD8A0}" dt="2024-02-22T10:32:30.960" v="531" actId="47"/>
        <pc:sldMkLst>
          <pc:docMk/>
          <pc:sldMk cId="3502340938" sldId="1103"/>
        </pc:sldMkLst>
      </pc:sldChg>
      <pc:sldChg chg="del">
        <pc:chgData name="Tasos Vasiliou" userId="eb89d014ba593ccf" providerId="LiveId" clId="{553E5A8F-6FA5-48F3-8D08-47DE71CFD8A0}" dt="2024-02-22T09:30:51.572" v="63" actId="47"/>
        <pc:sldMkLst>
          <pc:docMk/>
          <pc:sldMk cId="3293311009" sldId="1104"/>
        </pc:sldMkLst>
      </pc:sldChg>
      <pc:sldChg chg="modSp add mod">
        <pc:chgData name="Tasos Vasiliou" userId="eb89d014ba593ccf" providerId="LiveId" clId="{553E5A8F-6FA5-48F3-8D08-47DE71CFD8A0}" dt="2024-02-22T10:38:29.244" v="638" actId="404"/>
        <pc:sldMkLst>
          <pc:docMk/>
          <pc:sldMk cId="3475031328" sldId="1104"/>
        </pc:sldMkLst>
      </pc:sldChg>
      <pc:sldChg chg="del">
        <pc:chgData name="Tasos Vasiliou" userId="eb89d014ba593ccf" providerId="LiveId" clId="{553E5A8F-6FA5-48F3-8D08-47DE71CFD8A0}" dt="2024-02-22T09:30:51.950" v="64" actId="47"/>
        <pc:sldMkLst>
          <pc:docMk/>
          <pc:sldMk cId="3015958505" sldId="1105"/>
        </pc:sldMkLst>
      </pc:sldChg>
      <pc:sldChg chg="modSp add mod">
        <pc:chgData name="Tasos Vasiliou" userId="eb89d014ba593ccf" providerId="LiveId" clId="{553E5A8F-6FA5-48F3-8D08-47DE71CFD8A0}" dt="2024-02-22T10:39:48.755" v="650" actId="27918"/>
        <pc:sldMkLst>
          <pc:docMk/>
          <pc:sldMk cId="3245286197" sldId="1105"/>
        </pc:sldMkLst>
      </pc:sldChg>
      <pc:sldChg chg="del">
        <pc:chgData name="Tasos Vasiliou" userId="eb89d014ba593ccf" providerId="LiveId" clId="{553E5A8F-6FA5-48F3-8D08-47DE71CFD8A0}" dt="2024-02-22T09:30:52.467" v="65" actId="47"/>
        <pc:sldMkLst>
          <pc:docMk/>
          <pc:sldMk cId="1744915399" sldId="1106"/>
        </pc:sldMkLst>
      </pc:sldChg>
      <pc:sldChg chg="modSp add del mod">
        <pc:chgData name="Tasos Vasiliou" userId="eb89d014ba593ccf" providerId="LiveId" clId="{553E5A8F-6FA5-48F3-8D08-47DE71CFD8A0}" dt="2024-02-22T11:05:20.091" v="923" actId="47"/>
        <pc:sldMkLst>
          <pc:docMk/>
          <pc:sldMk cId="3965971966" sldId="1106"/>
        </pc:sldMkLst>
      </pc:sldChg>
      <pc:sldChg chg="modSp add mod ord">
        <pc:chgData name="Tasos Vasiliou" userId="eb89d014ba593ccf" providerId="LiveId" clId="{553E5A8F-6FA5-48F3-8D08-47DE71CFD8A0}" dt="2024-02-22T16:24:00.380" v="2315"/>
        <pc:sldMkLst>
          <pc:docMk/>
          <pc:sldMk cId="2032293040" sldId="1107"/>
        </pc:sldMkLst>
      </pc:sldChg>
      <pc:sldChg chg="del">
        <pc:chgData name="Tasos Vasiliou" userId="eb89d014ba593ccf" providerId="LiveId" clId="{553E5A8F-6FA5-48F3-8D08-47DE71CFD8A0}" dt="2024-02-22T09:30:52.798" v="66" actId="47"/>
        <pc:sldMkLst>
          <pc:docMk/>
          <pc:sldMk cId="3788361288" sldId="1107"/>
        </pc:sldMkLst>
      </pc:sldChg>
      <pc:sldChg chg="modSp add mod">
        <pc:chgData name="Tasos Vasiliou" userId="eb89d014ba593ccf" providerId="LiveId" clId="{553E5A8F-6FA5-48F3-8D08-47DE71CFD8A0}" dt="2024-02-22T10:46:07.236" v="703"/>
        <pc:sldMkLst>
          <pc:docMk/>
          <pc:sldMk cId="181116504" sldId="1108"/>
        </pc:sldMkLst>
      </pc:sldChg>
      <pc:sldChg chg="del">
        <pc:chgData name="Tasos Vasiliou" userId="eb89d014ba593ccf" providerId="LiveId" clId="{553E5A8F-6FA5-48F3-8D08-47DE71CFD8A0}" dt="2024-02-22T09:30:53.021" v="67" actId="47"/>
        <pc:sldMkLst>
          <pc:docMk/>
          <pc:sldMk cId="3340729188" sldId="1108"/>
        </pc:sldMkLst>
      </pc:sldChg>
      <pc:sldChg chg="modSp add del mod">
        <pc:chgData name="Tasos Vasiliou" userId="eb89d014ba593ccf" providerId="LiveId" clId="{553E5A8F-6FA5-48F3-8D08-47DE71CFD8A0}" dt="2024-02-22T11:04:42.274" v="915" actId="47"/>
        <pc:sldMkLst>
          <pc:docMk/>
          <pc:sldMk cId="1764623213" sldId="1109"/>
        </pc:sldMkLst>
      </pc:sldChg>
      <pc:sldChg chg="del">
        <pc:chgData name="Tasos Vasiliou" userId="eb89d014ba593ccf" providerId="LiveId" clId="{553E5A8F-6FA5-48F3-8D08-47DE71CFD8A0}" dt="2024-02-22T09:30:57.420" v="69" actId="47"/>
        <pc:sldMkLst>
          <pc:docMk/>
          <pc:sldMk cId="2397454747" sldId="1109"/>
        </pc:sldMkLst>
      </pc:sldChg>
      <pc:sldChg chg="modSp add mod">
        <pc:chgData name="Tasos Vasiliou" userId="eb89d014ba593ccf" providerId="LiveId" clId="{553E5A8F-6FA5-48F3-8D08-47DE71CFD8A0}" dt="2024-02-22T10:51:47.448" v="758" actId="27918"/>
        <pc:sldMkLst>
          <pc:docMk/>
          <pc:sldMk cId="9210466" sldId="1110"/>
        </pc:sldMkLst>
      </pc:sldChg>
      <pc:sldChg chg="del">
        <pc:chgData name="Tasos Vasiliou" userId="eb89d014ba593ccf" providerId="LiveId" clId="{553E5A8F-6FA5-48F3-8D08-47DE71CFD8A0}" dt="2024-02-22T09:31:01.708" v="70" actId="47"/>
        <pc:sldMkLst>
          <pc:docMk/>
          <pc:sldMk cId="1254705495" sldId="1110"/>
        </pc:sldMkLst>
      </pc:sldChg>
      <pc:sldChg chg="modSp add mod">
        <pc:chgData name="Tasos Vasiliou" userId="eb89d014ba593ccf" providerId="LiveId" clId="{553E5A8F-6FA5-48F3-8D08-47DE71CFD8A0}" dt="2024-02-22T10:54:01.455" v="797" actId="207"/>
        <pc:sldMkLst>
          <pc:docMk/>
          <pc:sldMk cId="316997256" sldId="1111"/>
        </pc:sldMkLst>
      </pc:sldChg>
      <pc:sldChg chg="del">
        <pc:chgData name="Tasos Vasiliou" userId="eb89d014ba593ccf" providerId="LiveId" clId="{553E5A8F-6FA5-48F3-8D08-47DE71CFD8A0}" dt="2024-02-22T09:31:08.818" v="72" actId="47"/>
        <pc:sldMkLst>
          <pc:docMk/>
          <pc:sldMk cId="2438428163" sldId="1111"/>
        </pc:sldMkLst>
      </pc:sldChg>
      <pc:sldChg chg="del">
        <pc:chgData name="Tasos Vasiliou" userId="eb89d014ba593ccf" providerId="LiveId" clId="{553E5A8F-6FA5-48F3-8D08-47DE71CFD8A0}" dt="2024-02-22T09:31:09.388" v="73" actId="47"/>
        <pc:sldMkLst>
          <pc:docMk/>
          <pc:sldMk cId="284791673" sldId="1112"/>
        </pc:sldMkLst>
      </pc:sldChg>
      <pc:sldChg chg="modSp add mod">
        <pc:chgData name="Tasos Vasiliou" userId="eb89d014ba593ccf" providerId="LiveId" clId="{553E5A8F-6FA5-48F3-8D08-47DE71CFD8A0}" dt="2024-02-22T10:54:54.085" v="809" actId="27918"/>
        <pc:sldMkLst>
          <pc:docMk/>
          <pc:sldMk cId="3672341884" sldId="1112"/>
        </pc:sldMkLst>
      </pc:sldChg>
      <pc:sldChg chg="del">
        <pc:chgData name="Tasos Vasiliou" userId="eb89d014ba593ccf" providerId="LiveId" clId="{553E5A8F-6FA5-48F3-8D08-47DE71CFD8A0}" dt="2024-02-22T09:31:09.659" v="74" actId="47"/>
        <pc:sldMkLst>
          <pc:docMk/>
          <pc:sldMk cId="1001466006" sldId="1113"/>
        </pc:sldMkLst>
      </pc:sldChg>
      <pc:sldChg chg="modSp add mod">
        <pc:chgData name="Tasos Vasiliou" userId="eb89d014ba593ccf" providerId="LiveId" clId="{553E5A8F-6FA5-48F3-8D08-47DE71CFD8A0}" dt="2024-02-22T10:59:16.382" v="830" actId="27918"/>
        <pc:sldMkLst>
          <pc:docMk/>
          <pc:sldMk cId="2056990739" sldId="1113"/>
        </pc:sldMkLst>
      </pc:sldChg>
      <pc:sldChg chg="del">
        <pc:chgData name="Tasos Vasiliou" userId="eb89d014ba593ccf" providerId="LiveId" clId="{553E5A8F-6FA5-48F3-8D08-47DE71CFD8A0}" dt="2024-02-22T09:31:09.940" v="75" actId="47"/>
        <pc:sldMkLst>
          <pc:docMk/>
          <pc:sldMk cId="433170109" sldId="1114"/>
        </pc:sldMkLst>
      </pc:sldChg>
      <pc:sldChg chg="add del">
        <pc:chgData name="Tasos Vasiliou" userId="eb89d014ba593ccf" providerId="LiveId" clId="{553E5A8F-6FA5-48F3-8D08-47DE71CFD8A0}" dt="2024-02-22T10:59:53.774" v="832" actId="47"/>
        <pc:sldMkLst>
          <pc:docMk/>
          <pc:sldMk cId="2625226216" sldId="1114"/>
        </pc:sldMkLst>
      </pc:sldChg>
      <pc:sldChg chg="addSp delSp modSp add mod ord">
        <pc:chgData name="Tasos Vasiliou" userId="eb89d014ba593ccf" providerId="LiveId" clId="{553E5A8F-6FA5-48F3-8D08-47DE71CFD8A0}" dt="2024-02-22T11:04:05.341" v="906" actId="1076"/>
        <pc:sldMkLst>
          <pc:docMk/>
          <pc:sldMk cId="2829341559" sldId="1114"/>
        </pc:sldMkLst>
      </pc:sldChg>
      <pc:sldChg chg="addSp delSp modSp add mod">
        <pc:chgData name="Tasos Vasiliou" userId="eb89d014ba593ccf" providerId="LiveId" clId="{553E5A8F-6FA5-48F3-8D08-47DE71CFD8A0}" dt="2024-02-22T11:04:33.826" v="914" actId="27918"/>
        <pc:sldMkLst>
          <pc:docMk/>
          <pc:sldMk cId="2122578439" sldId="1115"/>
        </pc:sldMkLst>
      </pc:sldChg>
      <pc:sldChg chg="del">
        <pc:chgData name="Tasos Vasiliou" userId="eb89d014ba593ccf" providerId="LiveId" clId="{553E5A8F-6FA5-48F3-8D08-47DE71CFD8A0}" dt="2024-02-22T09:31:19.447" v="79" actId="47"/>
        <pc:sldMkLst>
          <pc:docMk/>
          <pc:sldMk cId="3615206058" sldId="1115"/>
        </pc:sldMkLst>
      </pc:sldChg>
      <pc:sldChg chg="addSp delSp modSp add mod">
        <pc:chgData name="Tasos Vasiliou" userId="eb89d014ba593ccf" providerId="LiveId" clId="{553E5A8F-6FA5-48F3-8D08-47DE71CFD8A0}" dt="2024-02-22T11:05:08.984" v="922" actId="27918"/>
        <pc:sldMkLst>
          <pc:docMk/>
          <pc:sldMk cId="1076984305" sldId="1116"/>
        </pc:sldMkLst>
      </pc:sldChg>
      <pc:sldChg chg="del">
        <pc:chgData name="Tasos Vasiliou" userId="eb89d014ba593ccf" providerId="LiveId" clId="{553E5A8F-6FA5-48F3-8D08-47DE71CFD8A0}" dt="2024-02-22T09:31:19.966" v="80" actId="47"/>
        <pc:sldMkLst>
          <pc:docMk/>
          <pc:sldMk cId="4074459000" sldId="1116"/>
        </pc:sldMkLst>
      </pc:sldChg>
      <pc:sldChg chg="addSp delSp modSp add mod">
        <pc:chgData name="Tasos Vasiliou" userId="eb89d014ba593ccf" providerId="LiveId" clId="{553E5A8F-6FA5-48F3-8D08-47DE71CFD8A0}" dt="2024-02-22T11:05:52.881" v="932" actId="27918"/>
        <pc:sldMkLst>
          <pc:docMk/>
          <pc:sldMk cId="624299625" sldId="1117"/>
        </pc:sldMkLst>
      </pc:sldChg>
      <pc:sldChg chg="del">
        <pc:chgData name="Tasos Vasiliou" userId="eb89d014ba593ccf" providerId="LiveId" clId="{553E5A8F-6FA5-48F3-8D08-47DE71CFD8A0}" dt="2024-02-22T09:31:20.269" v="81" actId="47"/>
        <pc:sldMkLst>
          <pc:docMk/>
          <pc:sldMk cId="1226582330" sldId="1117"/>
        </pc:sldMkLst>
      </pc:sldChg>
      <pc:sldChg chg="modSp add mod">
        <pc:chgData name="Tasos Vasiliou" userId="eb89d014ba593ccf" providerId="LiveId" clId="{553E5A8F-6FA5-48F3-8D08-47DE71CFD8A0}" dt="2024-02-22T11:07:29.352" v="960" actId="27918"/>
        <pc:sldMkLst>
          <pc:docMk/>
          <pc:sldMk cId="2820221982" sldId="1118"/>
        </pc:sldMkLst>
      </pc:sldChg>
      <pc:sldChg chg="del">
        <pc:chgData name="Tasos Vasiliou" userId="eb89d014ba593ccf" providerId="LiveId" clId="{553E5A8F-6FA5-48F3-8D08-47DE71CFD8A0}" dt="2024-02-22T09:31:20.742" v="82" actId="47"/>
        <pc:sldMkLst>
          <pc:docMk/>
          <pc:sldMk cId="3516086939" sldId="1118"/>
        </pc:sldMkLst>
      </pc:sldChg>
      <pc:sldChg chg="delSp modSp add mod">
        <pc:chgData name="Tasos Vasiliou" userId="eb89d014ba593ccf" providerId="LiveId" clId="{553E5A8F-6FA5-48F3-8D08-47DE71CFD8A0}" dt="2024-02-22T11:09:55.359" v="978" actId="27918"/>
        <pc:sldMkLst>
          <pc:docMk/>
          <pc:sldMk cId="747320333" sldId="1119"/>
        </pc:sldMkLst>
      </pc:sldChg>
      <pc:sldChg chg="del">
        <pc:chgData name="Tasos Vasiliou" userId="eb89d014ba593ccf" providerId="LiveId" clId="{553E5A8F-6FA5-48F3-8D08-47DE71CFD8A0}" dt="2024-02-22T09:31:21.367" v="83" actId="47"/>
        <pc:sldMkLst>
          <pc:docMk/>
          <pc:sldMk cId="3095809881" sldId="1119"/>
        </pc:sldMkLst>
      </pc:sldChg>
      <pc:sldChg chg="del">
        <pc:chgData name="Tasos Vasiliou" userId="eb89d014ba593ccf" providerId="LiveId" clId="{553E5A8F-6FA5-48F3-8D08-47DE71CFD8A0}" dt="2024-02-22T09:31:23.478" v="85" actId="47"/>
        <pc:sldMkLst>
          <pc:docMk/>
          <pc:sldMk cId="4110853324" sldId="1120"/>
        </pc:sldMkLst>
      </pc:sldChg>
      <pc:sldChg chg="add mod">
        <pc:chgData name="Tasos Vasiliou" userId="eb89d014ba593ccf" providerId="LiveId" clId="{553E5A8F-6FA5-48F3-8D08-47DE71CFD8A0}" dt="2024-02-22T11:11:45.735" v="991" actId="27918"/>
        <pc:sldMkLst>
          <pc:docMk/>
          <pc:sldMk cId="4220730535" sldId="1120"/>
        </pc:sldMkLst>
      </pc:sldChg>
      <pc:sldChg chg="del">
        <pc:chgData name="Tasos Vasiliou" userId="eb89d014ba593ccf" providerId="LiveId" clId="{553E5A8F-6FA5-48F3-8D08-47DE71CFD8A0}" dt="2024-02-22T09:31:26.325" v="87" actId="47"/>
        <pc:sldMkLst>
          <pc:docMk/>
          <pc:sldMk cId="280641373" sldId="1121"/>
        </pc:sldMkLst>
      </pc:sldChg>
      <pc:sldChg chg="modSp add mod">
        <pc:chgData name="Tasos Vasiliou" userId="eb89d014ba593ccf" providerId="LiveId" clId="{553E5A8F-6FA5-48F3-8D08-47DE71CFD8A0}" dt="2024-02-22T11:13:06.403" v="1006" actId="27918"/>
        <pc:sldMkLst>
          <pc:docMk/>
          <pc:sldMk cId="1071595717" sldId="1121"/>
        </pc:sldMkLst>
      </pc:sldChg>
      <pc:sldChg chg="del">
        <pc:chgData name="Tasos Vasiliou" userId="eb89d014ba593ccf" providerId="LiveId" clId="{553E5A8F-6FA5-48F3-8D08-47DE71CFD8A0}" dt="2024-02-22T09:31:32.321" v="91" actId="47"/>
        <pc:sldMkLst>
          <pc:docMk/>
          <pc:sldMk cId="1786023327" sldId="1122"/>
        </pc:sldMkLst>
      </pc:sldChg>
      <pc:sldChg chg="modSp add mod">
        <pc:chgData name="Tasos Vasiliou" userId="eb89d014ba593ccf" providerId="LiveId" clId="{553E5A8F-6FA5-48F3-8D08-47DE71CFD8A0}" dt="2024-02-22T11:15:01.491" v="1011"/>
        <pc:sldMkLst>
          <pc:docMk/>
          <pc:sldMk cId="2202526990" sldId="1122"/>
        </pc:sldMkLst>
      </pc:sldChg>
      <pc:sldChg chg="modSp add mod">
        <pc:chgData name="Tasos Vasiliou" userId="eb89d014ba593ccf" providerId="LiveId" clId="{553E5A8F-6FA5-48F3-8D08-47DE71CFD8A0}" dt="2024-02-22T11:17:05.691" v="1033" actId="20577"/>
        <pc:sldMkLst>
          <pc:docMk/>
          <pc:sldMk cId="294040636" sldId="1123"/>
        </pc:sldMkLst>
      </pc:sldChg>
      <pc:sldChg chg="del">
        <pc:chgData name="Tasos Vasiliou" userId="eb89d014ba593ccf" providerId="LiveId" clId="{553E5A8F-6FA5-48F3-8D08-47DE71CFD8A0}" dt="2024-02-22T09:31:33.962" v="92" actId="47"/>
        <pc:sldMkLst>
          <pc:docMk/>
          <pc:sldMk cId="3507090105" sldId="1123"/>
        </pc:sldMkLst>
      </pc:sldChg>
      <pc:sldChg chg="del">
        <pc:chgData name="Tasos Vasiliou" userId="eb89d014ba593ccf" providerId="LiveId" clId="{553E5A8F-6FA5-48F3-8D08-47DE71CFD8A0}" dt="2024-02-22T09:31:36.247" v="94" actId="47"/>
        <pc:sldMkLst>
          <pc:docMk/>
          <pc:sldMk cId="3375415981" sldId="1124"/>
        </pc:sldMkLst>
      </pc:sldChg>
      <pc:sldChg chg="modSp add mod">
        <pc:chgData name="Tasos Vasiliou" userId="eb89d014ba593ccf" providerId="LiveId" clId="{553E5A8F-6FA5-48F3-8D08-47DE71CFD8A0}" dt="2024-02-22T11:18:09.555" v="1043" actId="27918"/>
        <pc:sldMkLst>
          <pc:docMk/>
          <pc:sldMk cId="3694788886" sldId="1124"/>
        </pc:sldMkLst>
      </pc:sldChg>
      <pc:sldChg chg="modSp add mod">
        <pc:chgData name="Tasos Vasiliou" userId="eb89d014ba593ccf" providerId="LiveId" clId="{553E5A8F-6FA5-48F3-8D08-47DE71CFD8A0}" dt="2024-02-22T11:18:48.332" v="1052" actId="27918"/>
        <pc:sldMkLst>
          <pc:docMk/>
          <pc:sldMk cId="657266625" sldId="1125"/>
        </pc:sldMkLst>
      </pc:sldChg>
      <pc:sldChg chg="del">
        <pc:chgData name="Tasos Vasiliou" userId="eb89d014ba593ccf" providerId="LiveId" clId="{553E5A8F-6FA5-48F3-8D08-47DE71CFD8A0}" dt="2024-02-22T09:31:36.935" v="95" actId="47"/>
        <pc:sldMkLst>
          <pc:docMk/>
          <pc:sldMk cId="3959756355" sldId="1125"/>
        </pc:sldMkLst>
      </pc:sldChg>
      <pc:sldChg chg="modSp add mod">
        <pc:chgData name="Tasos Vasiliou" userId="eb89d014ba593ccf" providerId="LiveId" clId="{553E5A8F-6FA5-48F3-8D08-47DE71CFD8A0}" dt="2024-02-22T11:22:17.641" v="1080" actId="207"/>
        <pc:sldMkLst>
          <pc:docMk/>
          <pc:sldMk cId="902966798" sldId="1126"/>
        </pc:sldMkLst>
      </pc:sldChg>
      <pc:sldChg chg="del">
        <pc:chgData name="Tasos Vasiliou" userId="eb89d014ba593ccf" providerId="LiveId" clId="{553E5A8F-6FA5-48F3-8D08-47DE71CFD8A0}" dt="2024-02-22T09:32:25.882" v="105" actId="47"/>
        <pc:sldMkLst>
          <pc:docMk/>
          <pc:sldMk cId="3497839816" sldId="1126"/>
        </pc:sldMkLst>
      </pc:sldChg>
      <pc:sldChg chg="del">
        <pc:chgData name="Tasos Vasiliou" userId="eb89d014ba593ccf" providerId="LiveId" clId="{553E5A8F-6FA5-48F3-8D08-47DE71CFD8A0}" dt="2024-02-22T09:32:27.309" v="106" actId="47"/>
        <pc:sldMkLst>
          <pc:docMk/>
          <pc:sldMk cId="1464129492" sldId="1127"/>
        </pc:sldMkLst>
      </pc:sldChg>
      <pc:sldChg chg="modSp add mod ord">
        <pc:chgData name="Tasos Vasiliou" userId="eb89d014ba593ccf" providerId="LiveId" clId="{553E5A8F-6FA5-48F3-8D08-47DE71CFD8A0}" dt="2024-02-22T11:25:29.428" v="1116" actId="20577"/>
        <pc:sldMkLst>
          <pc:docMk/>
          <pc:sldMk cId="2181368281" sldId="1127"/>
        </pc:sldMkLst>
      </pc:sldChg>
      <pc:sldChg chg="del">
        <pc:chgData name="Tasos Vasiliou" userId="eb89d014ba593ccf" providerId="LiveId" clId="{553E5A8F-6FA5-48F3-8D08-47DE71CFD8A0}" dt="2024-02-22T09:32:17.138" v="102" actId="47"/>
        <pc:sldMkLst>
          <pc:docMk/>
          <pc:sldMk cId="473974654" sldId="1128"/>
        </pc:sldMkLst>
      </pc:sldChg>
      <pc:sldChg chg="modSp add mod ord">
        <pc:chgData name="Tasos Vasiliou" userId="eb89d014ba593ccf" providerId="LiveId" clId="{553E5A8F-6FA5-48F3-8D08-47DE71CFD8A0}" dt="2024-02-22T16:29:08.566" v="2372"/>
        <pc:sldMkLst>
          <pc:docMk/>
          <pc:sldMk cId="1269464459" sldId="1128"/>
        </pc:sldMkLst>
      </pc:sldChg>
      <pc:sldChg chg="modSp add mod">
        <pc:chgData name="Tasos Vasiliou" userId="eb89d014ba593ccf" providerId="LiveId" clId="{553E5A8F-6FA5-48F3-8D08-47DE71CFD8A0}" dt="2024-02-22T16:42:17.350" v="2496" actId="20577"/>
        <pc:sldMkLst>
          <pc:docMk/>
          <pc:sldMk cId="405952161" sldId="1129"/>
        </pc:sldMkLst>
      </pc:sldChg>
      <pc:sldChg chg="del">
        <pc:chgData name="Tasos Vasiliou" userId="eb89d014ba593ccf" providerId="LiveId" clId="{553E5A8F-6FA5-48F3-8D08-47DE71CFD8A0}" dt="2024-02-22T09:32:17.731" v="103" actId="47"/>
        <pc:sldMkLst>
          <pc:docMk/>
          <pc:sldMk cId="1762894307" sldId="1129"/>
        </pc:sldMkLst>
      </pc:sldChg>
      <pc:sldChg chg="modSp add mod ord">
        <pc:chgData name="Tasos Vasiliou" userId="eb89d014ba593ccf" providerId="LiveId" clId="{553E5A8F-6FA5-48F3-8D08-47DE71CFD8A0}" dt="2024-02-22T11:32:13.121" v="1171" actId="404"/>
        <pc:sldMkLst>
          <pc:docMk/>
          <pc:sldMk cId="3276762261" sldId="1130"/>
        </pc:sldMkLst>
      </pc:sldChg>
      <pc:sldChg chg="del">
        <pc:chgData name="Tasos Vasiliou" userId="eb89d014ba593ccf" providerId="LiveId" clId="{553E5A8F-6FA5-48F3-8D08-47DE71CFD8A0}" dt="2024-02-22T09:32:28.410" v="107" actId="47"/>
        <pc:sldMkLst>
          <pc:docMk/>
          <pc:sldMk cId="3628366951" sldId="1130"/>
        </pc:sldMkLst>
      </pc:sldChg>
      <pc:sldChg chg="modSp add mod">
        <pc:chgData name="Tasos Vasiliou" userId="eb89d014ba593ccf" providerId="LiveId" clId="{553E5A8F-6FA5-48F3-8D08-47DE71CFD8A0}" dt="2024-02-22T11:34:30.638" v="1189" actId="27918"/>
        <pc:sldMkLst>
          <pc:docMk/>
          <pc:sldMk cId="2633919948" sldId="1131"/>
        </pc:sldMkLst>
      </pc:sldChg>
      <pc:sldChg chg="del">
        <pc:chgData name="Tasos Vasiliou" userId="eb89d014ba593ccf" providerId="LiveId" clId="{553E5A8F-6FA5-48F3-8D08-47DE71CFD8A0}" dt="2024-02-22T09:32:31.408" v="110" actId="47"/>
        <pc:sldMkLst>
          <pc:docMk/>
          <pc:sldMk cId="736898761" sldId="1132"/>
        </pc:sldMkLst>
      </pc:sldChg>
      <pc:sldChg chg="modSp add mod">
        <pc:chgData name="Tasos Vasiliou" userId="eb89d014ba593ccf" providerId="LiveId" clId="{553E5A8F-6FA5-48F3-8D08-47DE71CFD8A0}" dt="2024-02-22T11:35:33.585" v="1198" actId="27918"/>
        <pc:sldMkLst>
          <pc:docMk/>
          <pc:sldMk cId="1370868404" sldId="1132"/>
        </pc:sldMkLst>
      </pc:sldChg>
      <pc:sldChg chg="modSp add mod">
        <pc:chgData name="Tasos Vasiliou" userId="eb89d014ba593ccf" providerId="LiveId" clId="{553E5A8F-6FA5-48F3-8D08-47DE71CFD8A0}" dt="2024-02-22T11:36:01.184" v="1203"/>
        <pc:sldMkLst>
          <pc:docMk/>
          <pc:sldMk cId="1644360315" sldId="1133"/>
        </pc:sldMkLst>
      </pc:sldChg>
      <pc:sldChg chg="modSp add mod">
        <pc:chgData name="Tasos Vasiliou" userId="eb89d014ba593ccf" providerId="LiveId" clId="{553E5A8F-6FA5-48F3-8D08-47DE71CFD8A0}" dt="2024-02-22T11:36:44.659" v="1212" actId="27918"/>
        <pc:sldMkLst>
          <pc:docMk/>
          <pc:sldMk cId="890945217" sldId="1134"/>
        </pc:sldMkLst>
      </pc:sldChg>
      <pc:sldChg chg="del">
        <pc:chgData name="Tasos Vasiliou" userId="eb89d014ba593ccf" providerId="LiveId" clId="{553E5A8F-6FA5-48F3-8D08-47DE71CFD8A0}" dt="2024-02-22T09:32:30.830" v="109" actId="47"/>
        <pc:sldMkLst>
          <pc:docMk/>
          <pc:sldMk cId="3203813510" sldId="1134"/>
        </pc:sldMkLst>
      </pc:sldChg>
      <pc:sldChg chg="modSp add mod">
        <pc:chgData name="Tasos Vasiliou" userId="eb89d014ba593ccf" providerId="LiveId" clId="{553E5A8F-6FA5-48F3-8D08-47DE71CFD8A0}" dt="2024-02-22T11:39:04.741" v="1229" actId="27918"/>
        <pc:sldMkLst>
          <pc:docMk/>
          <pc:sldMk cId="3894312530" sldId="1135"/>
        </pc:sldMkLst>
      </pc:sldChg>
      <pc:sldChg chg="modSp add mod ord">
        <pc:chgData name="Tasos Vasiliou" userId="eb89d014ba593ccf" providerId="LiveId" clId="{553E5A8F-6FA5-48F3-8D08-47DE71CFD8A0}" dt="2024-02-22T11:40:03.098" v="1243" actId="27918"/>
        <pc:sldMkLst>
          <pc:docMk/>
          <pc:sldMk cId="3523631601" sldId="1136"/>
        </pc:sldMkLst>
      </pc:sldChg>
      <pc:sldChg chg="del">
        <pc:chgData name="Tasos Vasiliou" userId="eb89d014ba593ccf" providerId="LiveId" clId="{553E5A8F-6FA5-48F3-8D08-47DE71CFD8A0}" dt="2024-02-22T09:32:33.667" v="112" actId="47"/>
        <pc:sldMkLst>
          <pc:docMk/>
          <pc:sldMk cId="3946324649" sldId="1136"/>
        </pc:sldMkLst>
      </pc:sldChg>
      <pc:sldChg chg="addSp delSp modSp add mod">
        <pc:chgData name="Tasos Vasiliou" userId="eb89d014ba593ccf" providerId="LiveId" clId="{553E5A8F-6FA5-48F3-8D08-47DE71CFD8A0}" dt="2024-02-22T12:12:35.068" v="1590"/>
        <pc:sldMkLst>
          <pc:docMk/>
          <pc:sldMk cId="1791736946" sldId="1137"/>
        </pc:sldMkLst>
      </pc:sldChg>
      <pc:sldChg chg="del">
        <pc:chgData name="Tasos Vasiliou" userId="eb89d014ba593ccf" providerId="LiveId" clId="{553E5A8F-6FA5-48F3-8D08-47DE71CFD8A0}" dt="2024-02-22T09:32:36.391" v="114" actId="47"/>
        <pc:sldMkLst>
          <pc:docMk/>
          <pc:sldMk cId="2463149418" sldId="1137"/>
        </pc:sldMkLst>
      </pc:sldChg>
      <pc:sldChg chg="del">
        <pc:chgData name="Tasos Vasiliou" userId="eb89d014ba593ccf" providerId="LiveId" clId="{553E5A8F-6FA5-48F3-8D08-47DE71CFD8A0}" dt="2024-02-22T09:32:37.187" v="115" actId="47"/>
        <pc:sldMkLst>
          <pc:docMk/>
          <pc:sldMk cId="2468152274" sldId="1138"/>
        </pc:sldMkLst>
      </pc:sldChg>
      <pc:sldChg chg="addSp modSp add mod ord">
        <pc:chgData name="Tasos Vasiliou" userId="eb89d014ba593ccf" providerId="LiveId" clId="{553E5A8F-6FA5-48F3-8D08-47DE71CFD8A0}" dt="2024-02-22T12:16:33.896" v="1632" actId="14734"/>
        <pc:sldMkLst>
          <pc:docMk/>
          <pc:sldMk cId="4223500086" sldId="1138"/>
        </pc:sldMkLst>
      </pc:sldChg>
      <pc:sldChg chg="addSp delSp modSp add mod ord">
        <pc:chgData name="Tasos Vasiliou" userId="eb89d014ba593ccf" providerId="LiveId" clId="{553E5A8F-6FA5-48F3-8D08-47DE71CFD8A0}" dt="2024-02-22T12:19:43.148" v="1669" actId="403"/>
        <pc:sldMkLst>
          <pc:docMk/>
          <pc:sldMk cId="2157474340" sldId="1139"/>
        </pc:sldMkLst>
      </pc:sldChg>
      <pc:sldChg chg="del">
        <pc:chgData name="Tasos Vasiliou" userId="eb89d014ba593ccf" providerId="LiveId" clId="{553E5A8F-6FA5-48F3-8D08-47DE71CFD8A0}" dt="2024-02-22T09:32:42.859" v="116" actId="47"/>
        <pc:sldMkLst>
          <pc:docMk/>
          <pc:sldMk cId="2561195418" sldId="1139"/>
        </pc:sldMkLst>
      </pc:sldChg>
      <pc:sldChg chg="addSp delSp modSp add mod">
        <pc:chgData name="Tasos Vasiliou" userId="eb89d014ba593ccf" providerId="LiveId" clId="{553E5A8F-6FA5-48F3-8D08-47DE71CFD8A0}" dt="2024-02-22T12:24:07.372" v="1718" actId="1036"/>
        <pc:sldMkLst>
          <pc:docMk/>
          <pc:sldMk cId="586585742" sldId="1140"/>
        </pc:sldMkLst>
      </pc:sldChg>
      <pc:sldChg chg="del">
        <pc:chgData name="Tasos Vasiliou" userId="eb89d014ba593ccf" providerId="LiveId" clId="{553E5A8F-6FA5-48F3-8D08-47DE71CFD8A0}" dt="2024-02-22T09:32:43.407" v="117" actId="47"/>
        <pc:sldMkLst>
          <pc:docMk/>
          <pc:sldMk cId="4117203356" sldId="1140"/>
        </pc:sldMkLst>
      </pc:sldChg>
      <pc:sldChg chg="addSp delSp modSp add mod">
        <pc:chgData name="Tasos Vasiliou" userId="eb89d014ba593ccf" providerId="LiveId" clId="{553E5A8F-6FA5-48F3-8D08-47DE71CFD8A0}" dt="2024-02-22T12:28:01.455" v="1779"/>
        <pc:sldMkLst>
          <pc:docMk/>
          <pc:sldMk cId="1646847723" sldId="1141"/>
        </pc:sldMkLst>
      </pc:sldChg>
      <pc:sldChg chg="del">
        <pc:chgData name="Tasos Vasiliou" userId="eb89d014ba593ccf" providerId="LiveId" clId="{553E5A8F-6FA5-48F3-8D08-47DE71CFD8A0}" dt="2024-02-22T09:32:44.103" v="118" actId="47"/>
        <pc:sldMkLst>
          <pc:docMk/>
          <pc:sldMk cId="1881769198" sldId="1141"/>
        </pc:sldMkLst>
      </pc:sldChg>
      <pc:sldChg chg="modSp add mod">
        <pc:chgData name="Tasos Vasiliou" userId="eb89d014ba593ccf" providerId="LiveId" clId="{553E5A8F-6FA5-48F3-8D08-47DE71CFD8A0}" dt="2024-02-22T12:29:58.532" v="1803" actId="2711"/>
        <pc:sldMkLst>
          <pc:docMk/>
          <pc:sldMk cId="1386673070" sldId="1142"/>
        </pc:sldMkLst>
      </pc:sldChg>
      <pc:sldChg chg="del">
        <pc:chgData name="Tasos Vasiliou" userId="eb89d014ba593ccf" providerId="LiveId" clId="{553E5A8F-6FA5-48F3-8D08-47DE71CFD8A0}" dt="2024-02-22T09:32:44.716" v="119" actId="47"/>
        <pc:sldMkLst>
          <pc:docMk/>
          <pc:sldMk cId="2176052922" sldId="1142"/>
        </pc:sldMkLst>
      </pc:sldChg>
      <pc:sldChg chg="modSp add mod">
        <pc:chgData name="Tasos Vasiliou" userId="eb89d014ba593ccf" providerId="LiveId" clId="{553E5A8F-6FA5-48F3-8D08-47DE71CFD8A0}" dt="2024-02-22T12:33:37.007" v="1836" actId="403"/>
        <pc:sldMkLst>
          <pc:docMk/>
          <pc:sldMk cId="941015577" sldId="1143"/>
        </pc:sldMkLst>
      </pc:sldChg>
      <pc:sldChg chg="del">
        <pc:chgData name="Tasos Vasiliou" userId="eb89d014ba593ccf" providerId="LiveId" clId="{553E5A8F-6FA5-48F3-8D08-47DE71CFD8A0}" dt="2024-02-22T09:32:45.303" v="120" actId="47"/>
        <pc:sldMkLst>
          <pc:docMk/>
          <pc:sldMk cId="4034736327" sldId="1143"/>
        </pc:sldMkLst>
      </pc:sldChg>
      <pc:sldChg chg="del">
        <pc:chgData name="Tasos Vasiliou" userId="eb89d014ba593ccf" providerId="LiveId" clId="{553E5A8F-6FA5-48F3-8D08-47DE71CFD8A0}" dt="2024-02-22T09:32:45.888" v="121" actId="47"/>
        <pc:sldMkLst>
          <pc:docMk/>
          <pc:sldMk cId="1338812172" sldId="1144"/>
        </pc:sldMkLst>
      </pc:sldChg>
      <pc:sldChg chg="modSp add mod ord">
        <pc:chgData name="Tasos Vasiliou" userId="eb89d014ba593ccf" providerId="LiveId" clId="{553E5A8F-6FA5-48F3-8D08-47DE71CFD8A0}" dt="2024-02-22T12:36:58.452" v="1872" actId="113"/>
        <pc:sldMkLst>
          <pc:docMk/>
          <pc:sldMk cId="2540774269" sldId="1144"/>
        </pc:sldMkLst>
      </pc:sldChg>
      <pc:sldChg chg="del">
        <pc:chgData name="Tasos Vasiliou" userId="eb89d014ba593ccf" providerId="LiveId" clId="{553E5A8F-6FA5-48F3-8D08-47DE71CFD8A0}" dt="2024-02-22T09:32:46.429" v="122" actId="47"/>
        <pc:sldMkLst>
          <pc:docMk/>
          <pc:sldMk cId="67658036" sldId="1145"/>
        </pc:sldMkLst>
      </pc:sldChg>
      <pc:sldChg chg="delSp modSp add mod">
        <pc:chgData name="Tasos Vasiliou" userId="eb89d014ba593ccf" providerId="LiveId" clId="{553E5A8F-6FA5-48F3-8D08-47DE71CFD8A0}" dt="2024-02-22T12:37:20.384" v="1877" actId="2711"/>
        <pc:sldMkLst>
          <pc:docMk/>
          <pc:sldMk cId="1178643687" sldId="1145"/>
        </pc:sldMkLst>
      </pc:sldChg>
      <pc:sldChg chg="del">
        <pc:chgData name="Tasos Vasiliou" userId="eb89d014ba593ccf" providerId="LiveId" clId="{553E5A8F-6FA5-48F3-8D08-47DE71CFD8A0}" dt="2024-02-22T09:32:46.858" v="123" actId="47"/>
        <pc:sldMkLst>
          <pc:docMk/>
          <pc:sldMk cId="2627494425" sldId="1146"/>
        </pc:sldMkLst>
      </pc:sldChg>
      <pc:sldChg chg="addSp delSp modSp add mod ord">
        <pc:chgData name="Tasos Vasiliou" userId="eb89d014ba593ccf" providerId="LiveId" clId="{553E5A8F-6FA5-48F3-8D08-47DE71CFD8A0}" dt="2024-02-22T13:16:57.218" v="1969"/>
        <pc:sldMkLst>
          <pc:docMk/>
          <pc:sldMk cId="3332594892" sldId="1146"/>
        </pc:sldMkLst>
      </pc:sldChg>
      <pc:sldChg chg="modSp add mod">
        <pc:chgData name="Tasos Vasiliou" userId="eb89d014ba593ccf" providerId="LiveId" clId="{553E5A8F-6FA5-48F3-8D08-47DE71CFD8A0}" dt="2024-02-22T13:21:50.752" v="2035"/>
        <pc:sldMkLst>
          <pc:docMk/>
          <pc:sldMk cId="934177626" sldId="1147"/>
        </pc:sldMkLst>
      </pc:sldChg>
      <pc:sldChg chg="del">
        <pc:chgData name="Tasos Vasiliou" userId="eb89d014ba593ccf" providerId="LiveId" clId="{553E5A8F-6FA5-48F3-8D08-47DE71CFD8A0}" dt="2024-02-22T09:32:47.300" v="124" actId="47"/>
        <pc:sldMkLst>
          <pc:docMk/>
          <pc:sldMk cId="2869695066" sldId="1147"/>
        </pc:sldMkLst>
      </pc:sldChg>
      <pc:sldChg chg="modSp add mod">
        <pc:chgData name="Tasos Vasiliou" userId="eb89d014ba593ccf" providerId="LiveId" clId="{553E5A8F-6FA5-48F3-8D08-47DE71CFD8A0}" dt="2024-02-22T13:22:55.195" v="2049" actId="2711"/>
        <pc:sldMkLst>
          <pc:docMk/>
          <pc:sldMk cId="2547851963" sldId="1148"/>
        </pc:sldMkLst>
      </pc:sldChg>
      <pc:sldChg chg="del">
        <pc:chgData name="Tasos Vasiliou" userId="eb89d014ba593ccf" providerId="LiveId" clId="{553E5A8F-6FA5-48F3-8D08-47DE71CFD8A0}" dt="2024-02-22T09:32:49.836" v="127" actId="47"/>
        <pc:sldMkLst>
          <pc:docMk/>
          <pc:sldMk cId="3548110240" sldId="1148"/>
        </pc:sldMkLst>
      </pc:sldChg>
      <pc:sldChg chg="del">
        <pc:chgData name="Tasos Vasiliou" userId="eb89d014ba593ccf" providerId="LiveId" clId="{553E5A8F-6FA5-48F3-8D08-47DE71CFD8A0}" dt="2024-02-22T09:32:51.839" v="129" actId="47"/>
        <pc:sldMkLst>
          <pc:docMk/>
          <pc:sldMk cId="1807072164" sldId="1149"/>
        </pc:sldMkLst>
      </pc:sldChg>
      <pc:sldChg chg="addSp delSp modSp add mod">
        <pc:chgData name="Tasos Vasiliou" userId="eb89d014ba593ccf" providerId="LiveId" clId="{553E5A8F-6FA5-48F3-8D08-47DE71CFD8A0}" dt="2024-02-22T13:27:26.562" v="2091" actId="2711"/>
        <pc:sldMkLst>
          <pc:docMk/>
          <pc:sldMk cId="3151244997" sldId="1149"/>
        </pc:sldMkLst>
      </pc:sldChg>
      <pc:sldChg chg="del">
        <pc:chgData name="Tasos Vasiliou" userId="eb89d014ba593ccf" providerId="LiveId" clId="{553E5A8F-6FA5-48F3-8D08-47DE71CFD8A0}" dt="2024-02-22T09:32:52.697" v="130" actId="47"/>
        <pc:sldMkLst>
          <pc:docMk/>
          <pc:sldMk cId="552137855" sldId="1150"/>
        </pc:sldMkLst>
      </pc:sldChg>
      <pc:sldChg chg="addSp delSp modSp add mod ord">
        <pc:chgData name="Tasos Vasiliou" userId="eb89d014ba593ccf" providerId="LiveId" clId="{553E5A8F-6FA5-48F3-8D08-47DE71CFD8A0}" dt="2024-02-22T13:29:43.252" v="2132" actId="1076"/>
        <pc:sldMkLst>
          <pc:docMk/>
          <pc:sldMk cId="1127240087" sldId="1150"/>
        </pc:sldMkLst>
      </pc:sldChg>
      <pc:sldChg chg="addSp delSp modSp add mod">
        <pc:chgData name="Tasos Vasiliou" userId="eb89d014ba593ccf" providerId="LiveId" clId="{553E5A8F-6FA5-48F3-8D08-47DE71CFD8A0}" dt="2024-02-22T13:32:13.095" v="2160" actId="20577"/>
        <pc:sldMkLst>
          <pc:docMk/>
          <pc:sldMk cId="3516806908" sldId="1151"/>
        </pc:sldMkLst>
      </pc:sldChg>
      <pc:sldChg chg="del">
        <pc:chgData name="Tasos Vasiliou" userId="eb89d014ba593ccf" providerId="LiveId" clId="{553E5A8F-6FA5-48F3-8D08-47DE71CFD8A0}" dt="2024-02-22T09:32:53.631" v="131" actId="47"/>
        <pc:sldMkLst>
          <pc:docMk/>
          <pc:sldMk cId="3657419511" sldId="1151"/>
        </pc:sldMkLst>
      </pc:sldChg>
      <pc:sldChg chg="addSp delSp modSp add mod ord">
        <pc:chgData name="Tasos Vasiliou" userId="eb89d014ba593ccf" providerId="LiveId" clId="{553E5A8F-6FA5-48F3-8D08-47DE71CFD8A0}" dt="2024-02-22T13:39:36.705" v="2260" actId="2711"/>
        <pc:sldMkLst>
          <pc:docMk/>
          <pc:sldMk cId="25983906" sldId="1152"/>
        </pc:sldMkLst>
      </pc:sldChg>
      <pc:sldChg chg="del">
        <pc:chgData name="Tasos Vasiliou" userId="eb89d014ba593ccf" providerId="LiveId" clId="{553E5A8F-6FA5-48F3-8D08-47DE71CFD8A0}" dt="2024-02-22T09:32:54.120" v="132" actId="47"/>
        <pc:sldMkLst>
          <pc:docMk/>
          <pc:sldMk cId="958328206" sldId="1152"/>
        </pc:sldMkLst>
      </pc:sldChg>
      <pc:sldChg chg="addSp delSp modSp add mod">
        <pc:chgData name="Tasos Vasiliou" userId="eb89d014ba593ccf" providerId="LiveId" clId="{553E5A8F-6FA5-48F3-8D08-47DE71CFD8A0}" dt="2024-02-22T16:21:55.762" v="2290" actId="2711"/>
        <pc:sldMkLst>
          <pc:docMk/>
          <pc:sldMk cId="832941648" sldId="1153"/>
        </pc:sldMkLst>
      </pc:sldChg>
      <pc:sldChg chg="add del">
        <pc:chgData name="Tasos Vasiliou" userId="eb89d014ba593ccf" providerId="LiveId" clId="{553E5A8F-6FA5-48F3-8D08-47DE71CFD8A0}" dt="2024-02-22T13:38:33.772" v="2245" actId="47"/>
        <pc:sldMkLst>
          <pc:docMk/>
          <pc:sldMk cId="3058891524" sldId="1153"/>
        </pc:sldMkLst>
      </pc:sldChg>
      <pc:sldChg chg="del">
        <pc:chgData name="Tasos Vasiliou" userId="eb89d014ba593ccf" providerId="LiveId" clId="{553E5A8F-6FA5-48F3-8D08-47DE71CFD8A0}" dt="2024-02-22T09:32:54.549" v="133" actId="47"/>
        <pc:sldMkLst>
          <pc:docMk/>
          <pc:sldMk cId="3405029730" sldId="1153"/>
        </pc:sldMkLst>
      </pc:sldChg>
      <pc:sldChg chg="addSp delSp modSp add mod">
        <pc:chgData name="Tasos Vasiliou" userId="eb89d014ba593ccf" providerId="LiveId" clId="{553E5A8F-6FA5-48F3-8D08-47DE71CFD8A0}" dt="2024-02-22T16:23:35.902" v="2310" actId="2711"/>
        <pc:sldMkLst>
          <pc:docMk/>
          <pc:sldMk cId="1420702071" sldId="1154"/>
        </pc:sldMkLst>
      </pc:sldChg>
      <pc:sldChg chg="del">
        <pc:chgData name="Tasos Vasiliou" userId="eb89d014ba593ccf" providerId="LiveId" clId="{553E5A8F-6FA5-48F3-8D08-47DE71CFD8A0}" dt="2024-02-22T09:32:56.455" v="135" actId="47"/>
        <pc:sldMkLst>
          <pc:docMk/>
          <pc:sldMk cId="3957107163" sldId="1154"/>
        </pc:sldMkLst>
      </pc:sldChg>
      <pc:sldChg chg="del">
        <pc:chgData name="Tasos Vasiliou" userId="eb89d014ba593ccf" providerId="LiveId" clId="{553E5A8F-6FA5-48F3-8D08-47DE71CFD8A0}" dt="2024-02-22T09:32:57.114" v="136" actId="47"/>
        <pc:sldMkLst>
          <pc:docMk/>
          <pc:sldMk cId="2481443703" sldId="1155"/>
        </pc:sldMkLst>
      </pc:sldChg>
      <pc:sldChg chg="addSp delSp modSp add mod ord">
        <pc:chgData name="Tasos Vasiliou" userId="eb89d014ba593ccf" providerId="LiveId" clId="{553E5A8F-6FA5-48F3-8D08-47DE71CFD8A0}" dt="2024-02-22T16:25:07.776" v="2342" actId="20577"/>
        <pc:sldMkLst>
          <pc:docMk/>
          <pc:sldMk cId="2892643181" sldId="1155"/>
        </pc:sldMkLst>
      </pc:sldChg>
      <pc:sldChg chg="addSp delSp modSp add mod">
        <pc:chgData name="Tasos Vasiliou" userId="eb89d014ba593ccf" providerId="LiveId" clId="{553E5A8F-6FA5-48F3-8D08-47DE71CFD8A0}" dt="2024-02-22T16:27:30.693" v="2369" actId="2711"/>
        <pc:sldMkLst>
          <pc:docMk/>
          <pc:sldMk cId="546778536" sldId="1156"/>
        </pc:sldMkLst>
      </pc:sldChg>
      <pc:sldChg chg="del">
        <pc:chgData name="Tasos Vasiliou" userId="eb89d014ba593ccf" providerId="LiveId" clId="{553E5A8F-6FA5-48F3-8D08-47DE71CFD8A0}" dt="2024-02-22T09:32:57.614" v="137" actId="47"/>
        <pc:sldMkLst>
          <pc:docMk/>
          <pc:sldMk cId="1056949317" sldId="1156"/>
        </pc:sldMkLst>
      </pc:sldChg>
      <pc:sldChg chg="addSp delSp modSp add mod">
        <pc:chgData name="Tasos Vasiliou" userId="eb89d014ba593ccf" providerId="LiveId" clId="{553E5A8F-6FA5-48F3-8D08-47DE71CFD8A0}" dt="2024-02-22T16:32:18.814" v="2407" actId="20577"/>
        <pc:sldMkLst>
          <pc:docMk/>
          <pc:sldMk cId="2077597841" sldId="1157"/>
        </pc:sldMkLst>
      </pc:sldChg>
      <pc:sldChg chg="del">
        <pc:chgData name="Tasos Vasiliou" userId="eb89d014ba593ccf" providerId="LiveId" clId="{553E5A8F-6FA5-48F3-8D08-47DE71CFD8A0}" dt="2024-02-22T09:32:58.098" v="138" actId="47"/>
        <pc:sldMkLst>
          <pc:docMk/>
          <pc:sldMk cId="3908160879" sldId="1157"/>
        </pc:sldMkLst>
      </pc:sldChg>
      <pc:sldChg chg="del">
        <pc:chgData name="Tasos Vasiliou" userId="eb89d014ba593ccf" providerId="LiveId" clId="{553E5A8F-6FA5-48F3-8D08-47DE71CFD8A0}" dt="2024-02-22T09:32:58.590" v="139" actId="47"/>
        <pc:sldMkLst>
          <pc:docMk/>
          <pc:sldMk cId="1652493485" sldId="1158"/>
        </pc:sldMkLst>
      </pc:sldChg>
      <pc:sldChg chg="addSp delSp modSp add mod">
        <pc:chgData name="Tasos Vasiliou" userId="eb89d014ba593ccf" providerId="LiveId" clId="{553E5A8F-6FA5-48F3-8D08-47DE71CFD8A0}" dt="2024-02-22T16:37:58.030" v="2446" actId="2711"/>
        <pc:sldMkLst>
          <pc:docMk/>
          <pc:sldMk cId="3911384178" sldId="1158"/>
        </pc:sldMkLst>
      </pc:sldChg>
      <pc:sldChg chg="del">
        <pc:chgData name="Tasos Vasiliou" userId="eb89d014ba593ccf" providerId="LiveId" clId="{553E5A8F-6FA5-48F3-8D08-47DE71CFD8A0}" dt="2024-02-22T09:32:59.153" v="140" actId="47"/>
        <pc:sldMkLst>
          <pc:docMk/>
          <pc:sldMk cId="1675842493" sldId="1159"/>
        </pc:sldMkLst>
      </pc:sldChg>
      <pc:sldChg chg="addSp delSp modSp add mod">
        <pc:chgData name="Tasos Vasiliou" userId="eb89d014ba593ccf" providerId="LiveId" clId="{553E5A8F-6FA5-48F3-8D08-47DE71CFD8A0}" dt="2024-02-22T16:41:21.694" v="2487"/>
        <pc:sldMkLst>
          <pc:docMk/>
          <pc:sldMk cId="2134872231" sldId="1159"/>
        </pc:sldMkLst>
      </pc:sldChg>
      <pc:sldChg chg="del">
        <pc:chgData name="Tasos Vasiliou" userId="eb89d014ba593ccf" providerId="LiveId" clId="{553E5A8F-6FA5-48F3-8D08-47DE71CFD8A0}" dt="2024-02-22T09:33:00.117" v="141" actId="47"/>
        <pc:sldMkLst>
          <pc:docMk/>
          <pc:sldMk cId="1384810125" sldId="1160"/>
        </pc:sldMkLst>
      </pc:sldChg>
      <pc:sldChg chg="addSp delSp modSp add mod">
        <pc:chgData name="Tasos Vasiliou" userId="eb89d014ba593ccf" providerId="LiveId" clId="{553E5A8F-6FA5-48F3-8D08-47DE71CFD8A0}" dt="2024-02-22T16:42:51.040" v="2504" actId="2711"/>
        <pc:sldMkLst>
          <pc:docMk/>
          <pc:sldMk cId="1963313229" sldId="1160"/>
        </pc:sldMkLst>
      </pc:sldChg>
      <pc:sldChg chg="addSp delSp modSp add mod">
        <pc:chgData name="Tasos Vasiliou" userId="eb89d014ba593ccf" providerId="LiveId" clId="{553E5A8F-6FA5-48F3-8D08-47DE71CFD8A0}" dt="2024-02-22T16:45:23.361" v="2533" actId="20577"/>
        <pc:sldMkLst>
          <pc:docMk/>
          <pc:sldMk cId="1311510979" sldId="1161"/>
        </pc:sldMkLst>
      </pc:sldChg>
      <pc:sldChg chg="del">
        <pc:chgData name="Tasos Vasiliou" userId="eb89d014ba593ccf" providerId="LiveId" clId="{553E5A8F-6FA5-48F3-8D08-47DE71CFD8A0}" dt="2024-02-22T09:33:00.872" v="142" actId="47"/>
        <pc:sldMkLst>
          <pc:docMk/>
          <pc:sldMk cId="3679398962" sldId="1161"/>
        </pc:sldMkLst>
      </pc:sldChg>
      <pc:sldChg chg="addSp delSp modSp add mod">
        <pc:chgData name="Tasos Vasiliou" userId="eb89d014ba593ccf" providerId="LiveId" clId="{553E5A8F-6FA5-48F3-8D08-47DE71CFD8A0}" dt="2024-02-22T16:47:28.932" v="2560" actId="20577"/>
        <pc:sldMkLst>
          <pc:docMk/>
          <pc:sldMk cId="2771836653" sldId="1162"/>
        </pc:sldMkLst>
      </pc:sldChg>
      <pc:sldChg chg="del">
        <pc:chgData name="Tasos Vasiliou" userId="eb89d014ba593ccf" providerId="LiveId" clId="{553E5A8F-6FA5-48F3-8D08-47DE71CFD8A0}" dt="2024-02-22T09:33:01.652" v="143" actId="47"/>
        <pc:sldMkLst>
          <pc:docMk/>
          <pc:sldMk cId="3180513402" sldId="1162"/>
        </pc:sldMkLst>
      </pc:sldChg>
      <pc:sldChg chg="addSp delSp modSp add mod ord">
        <pc:chgData name="Tasos Vasiliou" userId="eb89d014ba593ccf" providerId="LiveId" clId="{553E5A8F-6FA5-48F3-8D08-47DE71CFD8A0}" dt="2024-02-22T16:53:28.845" v="2598"/>
        <pc:sldMkLst>
          <pc:docMk/>
          <pc:sldMk cId="1048554418" sldId="1163"/>
        </pc:sldMkLst>
      </pc:sldChg>
      <pc:sldChg chg="del">
        <pc:chgData name="Tasos Vasiliou" userId="eb89d014ba593ccf" providerId="LiveId" clId="{553E5A8F-6FA5-48F3-8D08-47DE71CFD8A0}" dt="2024-02-22T09:33:02.257" v="144" actId="47"/>
        <pc:sldMkLst>
          <pc:docMk/>
          <pc:sldMk cId="3037197312" sldId="1163"/>
        </pc:sldMkLst>
      </pc:sldChg>
      <pc:sldChg chg="addSp delSp modSp add mod">
        <pc:chgData name="Tasos Vasiliou" userId="eb89d014ba593ccf" providerId="LiveId" clId="{553E5A8F-6FA5-48F3-8D08-47DE71CFD8A0}" dt="2024-02-22T16:54:02.815" v="2613" actId="20577"/>
        <pc:sldMkLst>
          <pc:docMk/>
          <pc:sldMk cId="2744069484" sldId="1164"/>
        </pc:sldMkLst>
      </pc:sldChg>
      <pc:sldChg chg="del">
        <pc:chgData name="Tasos Vasiliou" userId="eb89d014ba593ccf" providerId="LiveId" clId="{553E5A8F-6FA5-48F3-8D08-47DE71CFD8A0}" dt="2024-02-22T09:33:04.222" v="146" actId="47"/>
        <pc:sldMkLst>
          <pc:docMk/>
          <pc:sldMk cId="2911258182" sldId="1164"/>
        </pc:sldMkLst>
      </pc:sldChg>
      <pc:sldChg chg="del">
        <pc:chgData name="Tasos Vasiliou" userId="eb89d014ba593ccf" providerId="LiveId" clId="{553E5A8F-6FA5-48F3-8D08-47DE71CFD8A0}" dt="2024-02-22T09:33:05.550" v="148" actId="47"/>
        <pc:sldMkLst>
          <pc:docMk/>
          <pc:sldMk cId="3857506034" sldId="1165"/>
        </pc:sldMkLst>
      </pc:sldChg>
      <pc:sldChg chg="del">
        <pc:chgData name="Tasos Vasiliou" userId="eb89d014ba593ccf" providerId="LiveId" clId="{553E5A8F-6FA5-48F3-8D08-47DE71CFD8A0}" dt="2024-02-22T09:33:06.863" v="150" actId="47"/>
        <pc:sldMkLst>
          <pc:docMk/>
          <pc:sldMk cId="51977166" sldId="1166"/>
        </pc:sldMkLst>
      </pc:sldChg>
      <pc:sldChg chg="del">
        <pc:chgData name="Tasos Vasiliou" userId="eb89d014ba593ccf" providerId="LiveId" clId="{553E5A8F-6FA5-48F3-8D08-47DE71CFD8A0}" dt="2024-02-22T09:33:07.985" v="152" actId="47"/>
        <pc:sldMkLst>
          <pc:docMk/>
          <pc:sldMk cId="1290797207" sldId="1167"/>
        </pc:sldMkLst>
      </pc:sldChg>
      <pc:sldChg chg="del">
        <pc:chgData name="Tasos Vasiliou" userId="eb89d014ba593ccf" providerId="LiveId" clId="{553E5A8F-6FA5-48F3-8D08-47DE71CFD8A0}" dt="2024-02-22T09:33:09.218" v="154" actId="47"/>
        <pc:sldMkLst>
          <pc:docMk/>
          <pc:sldMk cId="4008311996" sldId="1168"/>
        </pc:sldMkLst>
      </pc:sldChg>
      <pc:sldChg chg="del">
        <pc:chgData name="Tasos Vasiliou" userId="eb89d014ba593ccf" providerId="LiveId" clId="{553E5A8F-6FA5-48F3-8D08-47DE71CFD8A0}" dt="2024-02-22T09:33:10.598" v="156" actId="47"/>
        <pc:sldMkLst>
          <pc:docMk/>
          <pc:sldMk cId="3715051822" sldId="1169"/>
        </pc:sldMkLst>
      </pc:sldChg>
      <pc:sldChg chg="del">
        <pc:chgData name="Tasos Vasiliou" userId="eb89d014ba593ccf" providerId="LiveId" clId="{553E5A8F-6FA5-48F3-8D08-47DE71CFD8A0}" dt="2024-02-22T09:33:11.230" v="157" actId="47"/>
        <pc:sldMkLst>
          <pc:docMk/>
          <pc:sldMk cId="172810864" sldId="1170"/>
        </pc:sldMkLst>
      </pc:sldChg>
      <pc:sldChg chg="del">
        <pc:chgData name="Tasos Vasiliou" userId="eb89d014ba593ccf" providerId="LiveId" clId="{553E5A8F-6FA5-48F3-8D08-47DE71CFD8A0}" dt="2024-02-22T09:33:11.924" v="158" actId="47"/>
        <pc:sldMkLst>
          <pc:docMk/>
          <pc:sldMk cId="3489891673" sldId="1171"/>
        </pc:sldMkLst>
      </pc:sldChg>
      <pc:sldChg chg="del">
        <pc:chgData name="Tasos Vasiliou" userId="eb89d014ba593ccf" providerId="LiveId" clId="{553E5A8F-6FA5-48F3-8D08-47DE71CFD8A0}" dt="2024-02-22T09:33:12.622" v="159" actId="47"/>
        <pc:sldMkLst>
          <pc:docMk/>
          <pc:sldMk cId="541353456" sldId="1172"/>
        </pc:sldMkLst>
      </pc:sldChg>
      <pc:sldChg chg="del">
        <pc:chgData name="Tasos Vasiliou" userId="eb89d014ba593ccf" providerId="LiveId" clId="{553E5A8F-6FA5-48F3-8D08-47DE71CFD8A0}" dt="2024-02-22T09:33:13.357" v="160" actId="47"/>
        <pc:sldMkLst>
          <pc:docMk/>
          <pc:sldMk cId="1580830924" sldId="1173"/>
        </pc:sldMkLst>
      </pc:sldChg>
      <pc:sldChg chg="del">
        <pc:chgData name="Tasos Vasiliou" userId="eb89d014ba593ccf" providerId="LiveId" clId="{553E5A8F-6FA5-48F3-8D08-47DE71CFD8A0}" dt="2024-02-22T09:33:14.205" v="161" actId="47"/>
        <pc:sldMkLst>
          <pc:docMk/>
          <pc:sldMk cId="3270379702" sldId="1174"/>
        </pc:sldMkLst>
      </pc:sldChg>
      <pc:sldChg chg="del">
        <pc:chgData name="Tasos Vasiliou" userId="eb89d014ba593ccf" providerId="LiveId" clId="{553E5A8F-6FA5-48F3-8D08-47DE71CFD8A0}" dt="2024-02-22T09:33:14.767" v="162" actId="47"/>
        <pc:sldMkLst>
          <pc:docMk/>
          <pc:sldMk cId="3014419206" sldId="1175"/>
        </pc:sldMkLst>
      </pc:sldChg>
      <pc:sldChg chg="del">
        <pc:chgData name="Tasos Vasiliou" userId="eb89d014ba593ccf" providerId="LiveId" clId="{553E5A8F-6FA5-48F3-8D08-47DE71CFD8A0}" dt="2024-02-22T09:33:15.181" v="163" actId="47"/>
        <pc:sldMkLst>
          <pc:docMk/>
          <pc:sldMk cId="3622823500" sldId="1176"/>
        </pc:sldMkLst>
      </pc:sldChg>
      <pc:sldChg chg="del">
        <pc:chgData name="Tasos Vasiliou" userId="eb89d014ba593ccf" providerId="LiveId" clId="{553E5A8F-6FA5-48F3-8D08-47DE71CFD8A0}" dt="2024-02-22T09:33:17.214" v="166" actId="47"/>
        <pc:sldMkLst>
          <pc:docMk/>
          <pc:sldMk cId="3224667074" sldId="1177"/>
        </pc:sldMkLst>
      </pc:sldChg>
      <pc:sldChg chg="del">
        <pc:chgData name="Tasos Vasiliou" userId="eb89d014ba593ccf" providerId="LiveId" clId="{553E5A8F-6FA5-48F3-8D08-47DE71CFD8A0}" dt="2024-02-22T09:33:18.572" v="168" actId="47"/>
        <pc:sldMkLst>
          <pc:docMk/>
          <pc:sldMk cId="416433955" sldId="1178"/>
        </pc:sldMkLst>
      </pc:sldChg>
      <pc:sldChg chg="del">
        <pc:chgData name="Tasos Vasiliou" userId="eb89d014ba593ccf" providerId="LiveId" clId="{553E5A8F-6FA5-48F3-8D08-47DE71CFD8A0}" dt="2024-02-22T09:33:20.011" v="170" actId="47"/>
        <pc:sldMkLst>
          <pc:docMk/>
          <pc:sldMk cId="2872587538" sldId="1179"/>
        </pc:sldMkLst>
      </pc:sldChg>
      <pc:sldChg chg="del">
        <pc:chgData name="Tasos Vasiliou" userId="eb89d014ba593ccf" providerId="LiveId" clId="{553E5A8F-6FA5-48F3-8D08-47DE71CFD8A0}" dt="2024-02-22T09:33:21.612" v="172" actId="47"/>
        <pc:sldMkLst>
          <pc:docMk/>
          <pc:sldMk cId="2838842693" sldId="1180"/>
        </pc:sldMkLst>
      </pc:sldChg>
      <pc:sldChg chg="del">
        <pc:chgData name="Tasos Vasiliou" userId="eb89d014ba593ccf" providerId="LiveId" clId="{553E5A8F-6FA5-48F3-8D08-47DE71CFD8A0}" dt="2024-02-22T09:33:23.403" v="174" actId="47"/>
        <pc:sldMkLst>
          <pc:docMk/>
          <pc:sldMk cId="962951973" sldId="1181"/>
        </pc:sldMkLst>
      </pc:sldChg>
      <pc:sldChg chg="del">
        <pc:chgData name="Tasos Vasiliou" userId="eb89d014ba593ccf" providerId="LiveId" clId="{553E5A8F-6FA5-48F3-8D08-47DE71CFD8A0}" dt="2024-02-22T09:33:24.958" v="176" actId="47"/>
        <pc:sldMkLst>
          <pc:docMk/>
          <pc:sldMk cId="760861613" sldId="1182"/>
        </pc:sldMkLst>
      </pc:sldChg>
      <pc:sldChg chg="del">
        <pc:chgData name="Tasos Vasiliou" userId="eb89d014ba593ccf" providerId="LiveId" clId="{553E5A8F-6FA5-48F3-8D08-47DE71CFD8A0}" dt="2024-02-22T09:33:26.983" v="178" actId="47"/>
        <pc:sldMkLst>
          <pc:docMk/>
          <pc:sldMk cId="3326550828" sldId="1183"/>
        </pc:sldMkLst>
      </pc:sldChg>
      <pc:sldChg chg="del">
        <pc:chgData name="Tasos Vasiliou" userId="eb89d014ba593ccf" providerId="LiveId" clId="{553E5A8F-6FA5-48F3-8D08-47DE71CFD8A0}" dt="2024-02-22T09:33:30.141" v="180" actId="47"/>
        <pc:sldMkLst>
          <pc:docMk/>
          <pc:sldMk cId="1030854011" sldId="1184"/>
        </pc:sldMkLst>
      </pc:sldChg>
      <pc:sldChg chg="del">
        <pc:chgData name="Tasos Vasiliou" userId="eb89d014ba593ccf" providerId="LiveId" clId="{553E5A8F-6FA5-48F3-8D08-47DE71CFD8A0}" dt="2024-02-22T09:33:40.490" v="183" actId="47"/>
        <pc:sldMkLst>
          <pc:docMk/>
          <pc:sldMk cId="3144222203" sldId="1185"/>
        </pc:sldMkLst>
      </pc:sldChg>
      <pc:sldChg chg="add del">
        <pc:chgData name="Tasos Vasiliou" userId="eb89d014ba593ccf" providerId="LiveId" clId="{553E5A8F-6FA5-48F3-8D08-47DE71CFD8A0}" dt="2024-02-22T09:34:22.471" v="187" actId="47"/>
        <pc:sldMkLst>
          <pc:docMk/>
          <pc:sldMk cId="985221516" sldId="1186"/>
        </pc:sldMkLst>
      </pc:sldChg>
      <pc:sldChg chg="del">
        <pc:chgData name="Tasos Vasiliou" userId="eb89d014ba593ccf" providerId="LiveId" clId="{553E5A8F-6FA5-48F3-8D08-47DE71CFD8A0}" dt="2024-02-22T09:34:26.920" v="189" actId="47"/>
        <pc:sldMkLst>
          <pc:docMk/>
          <pc:sldMk cId="2214597655" sldId="118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xml"/><Relationship Id="rId1" Type="http://schemas.microsoft.com/office/2011/relationships/chartStyle" Target="style1.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surve\OneDrive\Desktop\PRORATA\26-01%20Thespisi\&#927;&#960;&#964;&#953;&#954;&#959;&#960;&#959;&#953;&#951;&#963;&#951;\26-01%20KATANOMES.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57898468797586"/>
          <c:y val="3.7118644928098091E-2"/>
          <c:w val="0.51046372740942492"/>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extLst>
              <c:ext xmlns:c16="http://schemas.microsoft.com/office/drawing/2014/chart" uri="{C3380CC4-5D6E-409C-BE32-E72D297353CC}">
                <c16:uniqueId val="{00000005-142C-4261-951F-C4AD4904A555}"/>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Φύλλο1!$A$2:$A$9</c:f>
              <c:strCache>
                <c:ptCount val="8"/>
                <c:pt idx="0">
                  <c:v>ΔΞ / ΔΑ</c:v>
                </c:pt>
                <c:pt idx="1">
                  <c:v>Άλλο</c:v>
                </c:pt>
                <c:pt idx="2">
                  <c:v>Δυσκολία στη συγκέντρωση</c:v>
                </c:pt>
                <c:pt idx="3">
                  <c:v>Πονοκέφαλος</c:v>
                </c:pt>
                <c:pt idx="4">
                  <c:v>Ζάλη ή αίσθηση εξάντλησης</c:v>
                </c:pt>
                <c:pt idx="5">
                  <c:v>Κόπωση ή μείωση ενέργειας</c:v>
                </c:pt>
                <c:pt idx="6">
                  <c:v>Υπερβολικός ιδρώτας ή αίσθηση «αποπνικτικής» ζέστης</c:v>
                </c:pt>
                <c:pt idx="7">
                  <c:v>Έντονη δυσφορία σε εξωτερικούς χώρους</c:v>
                </c:pt>
              </c:strCache>
            </c:strRef>
          </c:cat>
          <c:val>
            <c:numRef>
              <c:f>Φύλλο1!$B$2:$B$9</c:f>
              <c:numCache>
                <c:formatCode>General</c:formatCode>
                <c:ptCount val="8"/>
                <c:pt idx="0">
                  <c:v>2</c:v>
                </c:pt>
                <c:pt idx="1">
                  <c:v>0</c:v>
                </c:pt>
                <c:pt idx="2">
                  <c:v>3</c:v>
                </c:pt>
                <c:pt idx="3">
                  <c:v>4</c:v>
                </c:pt>
                <c:pt idx="4">
                  <c:v>17</c:v>
                </c:pt>
                <c:pt idx="5">
                  <c:v>37</c:v>
                </c:pt>
                <c:pt idx="6">
                  <c:v>52</c:v>
                </c:pt>
                <c:pt idx="7">
                  <c:v>58</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3085987785924"/>
          <c:y val="1.7556355702631563E-2"/>
          <c:w val="0.43803989005780969"/>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1491-4BCF-BFA7-066C90FD8075}"/>
              </c:ext>
            </c:extLst>
          </c:dPt>
          <c:dPt>
            <c:idx val="1"/>
            <c:invertIfNegative val="0"/>
            <c:bubble3D val="0"/>
            <c:extLst>
              <c:ext xmlns:c16="http://schemas.microsoft.com/office/drawing/2014/chart" uri="{C3380CC4-5D6E-409C-BE32-E72D297353CC}">
                <c16:uniqueId val="{00000003-1491-4BCF-BFA7-066C90FD8075}"/>
              </c:ext>
            </c:extLst>
          </c:dPt>
          <c:dPt>
            <c:idx val="2"/>
            <c:invertIfNegative val="0"/>
            <c:bubble3D val="0"/>
            <c:extLst>
              <c:ext xmlns:c16="http://schemas.microsoft.com/office/drawing/2014/chart" uri="{C3380CC4-5D6E-409C-BE32-E72D297353CC}">
                <c16:uniqueId val="{00000004-2260-4AF8-A196-9DC860364921}"/>
              </c:ext>
            </c:extLst>
          </c:dPt>
          <c:dPt>
            <c:idx val="3"/>
            <c:invertIfNegative val="0"/>
            <c:bubble3D val="0"/>
            <c:spPr>
              <a:solidFill>
                <a:srgbClr val="E85E5E"/>
              </a:solidFill>
            </c:spPr>
            <c:extLst>
              <c:ext xmlns:c16="http://schemas.microsoft.com/office/drawing/2014/chart" uri="{C3380CC4-5D6E-409C-BE32-E72D297353CC}">
                <c16:uniqueId val="{00000008-4CA4-46E9-B98E-DDC362CCF9E6}"/>
              </c:ext>
            </c:extLst>
          </c:dPt>
          <c:dPt>
            <c:idx val="4"/>
            <c:invertIfNegative val="0"/>
            <c:bubble3D val="0"/>
            <c:spPr>
              <a:solidFill>
                <a:srgbClr val="E85E5E"/>
              </a:solidFill>
            </c:spPr>
            <c:extLst>
              <c:ext xmlns:c16="http://schemas.microsoft.com/office/drawing/2014/chart" uri="{C3380CC4-5D6E-409C-BE32-E72D297353CC}">
                <c16:uniqueId val="{00000007-4CA4-46E9-B98E-DDC362CCF9E6}"/>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ΔΞ / ΔΑ</c:v>
                </c:pt>
                <c:pt idx="1">
                  <c:v>Σίγουρα επαρκή</c:v>
                </c:pt>
                <c:pt idx="2">
                  <c:v>Μάλλον επαρκή</c:v>
                </c:pt>
                <c:pt idx="3">
                  <c:v>Μάλλον ανεπαρκή</c:v>
                </c:pt>
                <c:pt idx="4">
                  <c:v>Σίγουρα ανεπαρκή</c:v>
                </c:pt>
              </c:strCache>
            </c:strRef>
          </c:cat>
          <c:val>
            <c:numRef>
              <c:f>Φύλλο1!$B$2:$B$6</c:f>
              <c:numCache>
                <c:formatCode>General</c:formatCode>
                <c:ptCount val="5"/>
                <c:pt idx="0">
                  <c:v>1</c:v>
                </c:pt>
                <c:pt idx="1">
                  <c:v>3</c:v>
                </c:pt>
                <c:pt idx="2">
                  <c:v>11</c:v>
                </c:pt>
                <c:pt idx="3">
                  <c:v>35</c:v>
                </c:pt>
                <c:pt idx="4">
                  <c:v>50</c:v>
                </c:pt>
              </c:numCache>
            </c:numRef>
          </c:val>
          <c:extLst>
            <c:ext xmlns:c16="http://schemas.microsoft.com/office/drawing/2014/chart" uri="{C3380CC4-5D6E-409C-BE32-E72D297353CC}">
              <c16:uniqueId val="{00000006-1491-4BCF-BFA7-066C90FD807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57898468797586"/>
          <c:y val="3.7118644928098091E-2"/>
          <c:w val="0.51046372740942492"/>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extLst>
              <c:ext xmlns:c16="http://schemas.microsoft.com/office/drawing/2014/chart" uri="{C3380CC4-5D6E-409C-BE32-E72D297353CC}">
                <c16:uniqueId val="{00000005-142C-4261-951F-C4AD4904A555}"/>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Φύλλο1!$A$2:$A$9</c:f>
              <c:strCache>
                <c:ptCount val="8"/>
                <c:pt idx="0">
                  <c:v>ΔΞ / ΔΑ</c:v>
                </c:pt>
                <c:pt idx="1">
                  <c:v>Άλλο</c:v>
                </c:pt>
                <c:pt idx="2">
                  <c:v>Επίσκεψη σε δροσερούς δημόσιους χώρους</c:v>
                </c:pt>
                <c:pt idx="3">
                  <c:v>Μπάνιο στη θάλασσα</c:v>
                </c:pt>
                <c:pt idx="4">
                  <c:v>Παραμονή σε σκιά</c:v>
                </c:pt>
                <c:pt idx="5">
                  <c:v>Ανεμιστήρας</c:v>
                </c:pt>
                <c:pt idx="6">
                  <c:v>Περιορισμός μετακινήσεων</c:v>
                </c:pt>
                <c:pt idx="7">
                  <c:v>Κλιματισμός</c:v>
                </c:pt>
              </c:strCache>
            </c:strRef>
          </c:cat>
          <c:val>
            <c:numRef>
              <c:f>Φύλλο1!$B$2:$B$9</c:f>
              <c:numCache>
                <c:formatCode>General</c:formatCode>
                <c:ptCount val="8"/>
                <c:pt idx="0">
                  <c:v>0</c:v>
                </c:pt>
                <c:pt idx="1">
                  <c:v>1</c:v>
                </c:pt>
                <c:pt idx="2">
                  <c:v>5</c:v>
                </c:pt>
                <c:pt idx="3">
                  <c:v>31</c:v>
                </c:pt>
                <c:pt idx="4">
                  <c:v>35</c:v>
                </c:pt>
                <c:pt idx="5">
                  <c:v>42</c:v>
                </c:pt>
                <c:pt idx="6">
                  <c:v>53</c:v>
                </c:pt>
                <c:pt idx="7">
                  <c:v>84</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3085987785924"/>
          <c:y val="1.7556355702631563E-2"/>
          <c:w val="0.43803989005780969"/>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1491-4BCF-BFA7-066C90FD8075}"/>
              </c:ext>
            </c:extLst>
          </c:dPt>
          <c:dPt>
            <c:idx val="1"/>
            <c:invertIfNegative val="0"/>
            <c:bubble3D val="0"/>
            <c:extLst>
              <c:ext xmlns:c16="http://schemas.microsoft.com/office/drawing/2014/chart" uri="{C3380CC4-5D6E-409C-BE32-E72D297353CC}">
                <c16:uniqueId val="{00000003-1491-4BCF-BFA7-066C90FD8075}"/>
              </c:ext>
            </c:extLst>
          </c:dPt>
          <c:dPt>
            <c:idx val="2"/>
            <c:invertIfNegative val="0"/>
            <c:bubble3D val="0"/>
            <c:extLst>
              <c:ext xmlns:c16="http://schemas.microsoft.com/office/drawing/2014/chart" uri="{C3380CC4-5D6E-409C-BE32-E72D297353CC}">
                <c16:uniqueId val="{00000004-2260-4AF8-A196-9DC860364921}"/>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8-4CA4-46E9-B98E-DDC362CCF9E6}"/>
              </c:ext>
            </c:extLst>
          </c:dPt>
          <c:dPt>
            <c:idx val="4"/>
            <c:invertIfNegative val="0"/>
            <c:bubble3D val="0"/>
            <c:spPr>
              <a:solidFill>
                <a:srgbClr val="E85E5E"/>
              </a:solidFill>
            </c:spPr>
            <c:extLst>
              <c:ext xmlns:c16="http://schemas.microsoft.com/office/drawing/2014/chart" uri="{C3380CC4-5D6E-409C-BE32-E72D297353CC}">
                <c16:uniqueId val="{00000007-4CA4-46E9-B98E-DDC362CCF9E6}"/>
              </c:ext>
            </c:extLst>
          </c:dPt>
          <c:dPt>
            <c:idx val="5"/>
            <c:invertIfNegative val="0"/>
            <c:bubble3D val="0"/>
            <c:spPr>
              <a:solidFill>
                <a:srgbClr val="E85E5E"/>
              </a:solidFill>
            </c:spPr>
            <c:extLst>
              <c:ext xmlns:c16="http://schemas.microsoft.com/office/drawing/2014/chart" uri="{C3380CC4-5D6E-409C-BE32-E72D297353CC}">
                <c16:uniqueId val="{00000006-4CA4-46E9-B98E-DDC362CCF9E6}"/>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ΔΞ / ΔΑ</c:v>
                </c:pt>
                <c:pt idx="1">
                  <c:v>Πολύ σπάνιο</c:v>
                </c:pt>
                <c:pt idx="2">
                  <c:v>Αρκετά σπάνιο</c:v>
                </c:pt>
                <c:pt idx="3">
                  <c:v>Ούτε τόσο συχνό αλλά ούτε και τόσο σπάνιο</c:v>
                </c:pt>
                <c:pt idx="4">
                  <c:v>Αρκετά συχνό</c:v>
                </c:pt>
                <c:pt idx="5">
                  <c:v>Πολύ συχνό</c:v>
                </c:pt>
              </c:strCache>
            </c:strRef>
          </c:cat>
          <c:val>
            <c:numRef>
              <c:f>Φύλλο1!$B$2:$B$7</c:f>
              <c:numCache>
                <c:formatCode>General</c:formatCode>
                <c:ptCount val="6"/>
                <c:pt idx="0">
                  <c:v>2</c:v>
                </c:pt>
                <c:pt idx="1">
                  <c:v>14</c:v>
                </c:pt>
                <c:pt idx="2">
                  <c:v>14</c:v>
                </c:pt>
                <c:pt idx="3">
                  <c:v>23</c:v>
                </c:pt>
                <c:pt idx="4">
                  <c:v>25</c:v>
                </c:pt>
                <c:pt idx="5">
                  <c:v>22</c:v>
                </c:pt>
              </c:numCache>
            </c:numRef>
          </c:val>
          <c:extLst>
            <c:ext xmlns:c16="http://schemas.microsoft.com/office/drawing/2014/chart" uri="{C3380CC4-5D6E-409C-BE32-E72D297353CC}">
              <c16:uniqueId val="{00000006-1491-4BCF-BFA7-066C90FD807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645398622047239"/>
          <c:y val="3.7118644928098091E-2"/>
          <c:w val="0.38858874671916011"/>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extLst>
              <c:ext xmlns:c16="http://schemas.microsoft.com/office/drawing/2014/chart" uri="{C3380CC4-5D6E-409C-BE32-E72D297353CC}">
                <c16:uniqueId val="{00000005-142C-4261-951F-C4AD4904A555}"/>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ΔΞ / ΔΑ</c:v>
                </c:pt>
                <c:pt idx="1">
                  <c:v>Συνδυασμός των δύο παραπάνω με έμφαση στις ατομικές λύσεις</c:v>
                </c:pt>
                <c:pt idx="2">
                  <c:v>Συνδυασμός των δύο παραπάνω με έμφαση στις δημόσιες λύσεις</c:v>
                </c:pt>
                <c:pt idx="3">
                  <c:v>Κυρίως τα άτομα, αναζητώντας έξυπνες λύσεις για να καλύπτουν τις ατομικές και οικογενειακές τους ανάγκες (π.χ. κλιματισμός, ανακαίνιση κατοικίας)</c:v>
                </c:pt>
                <c:pt idx="4">
                  <c:v>Κυρίως οι δημόσιες αρχές (π.χ. Δήμοι, Περιφέρειες), αναζητώντας λύσεις για να καλύψουν τις ανάγκες του συνόλου (π.χ. σκίαση, δημόσιοι χώροι)</c:v>
                </c:pt>
              </c:strCache>
            </c:strRef>
          </c:cat>
          <c:val>
            <c:numRef>
              <c:f>Φύλλο1!$B$2:$B$6</c:f>
              <c:numCache>
                <c:formatCode>General</c:formatCode>
                <c:ptCount val="5"/>
                <c:pt idx="0">
                  <c:v>1</c:v>
                </c:pt>
                <c:pt idx="1">
                  <c:v>12</c:v>
                </c:pt>
                <c:pt idx="2">
                  <c:v>45</c:v>
                </c:pt>
                <c:pt idx="3">
                  <c:v>6</c:v>
                </c:pt>
                <c:pt idx="4">
                  <c:v>36</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3085987785924"/>
          <c:y val="1.7556355702631563E-2"/>
          <c:w val="0.43803989005780969"/>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1491-4BCF-BFA7-066C90FD8075}"/>
              </c:ext>
            </c:extLst>
          </c:dPt>
          <c:dPt>
            <c:idx val="1"/>
            <c:invertIfNegative val="0"/>
            <c:bubble3D val="0"/>
            <c:extLst>
              <c:ext xmlns:c16="http://schemas.microsoft.com/office/drawing/2014/chart" uri="{C3380CC4-5D6E-409C-BE32-E72D297353CC}">
                <c16:uniqueId val="{00000003-1491-4BCF-BFA7-066C90FD8075}"/>
              </c:ext>
            </c:extLst>
          </c:dPt>
          <c:dPt>
            <c:idx val="2"/>
            <c:invertIfNegative val="0"/>
            <c:bubble3D val="0"/>
            <c:extLst>
              <c:ext xmlns:c16="http://schemas.microsoft.com/office/drawing/2014/chart" uri="{C3380CC4-5D6E-409C-BE32-E72D297353CC}">
                <c16:uniqueId val="{00000004-2260-4AF8-A196-9DC860364921}"/>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8-4CA4-46E9-B98E-DDC362CCF9E6}"/>
              </c:ext>
            </c:extLst>
          </c:dPt>
          <c:dPt>
            <c:idx val="4"/>
            <c:invertIfNegative val="0"/>
            <c:bubble3D val="0"/>
            <c:spPr>
              <a:solidFill>
                <a:srgbClr val="E85E5E"/>
              </a:solidFill>
            </c:spPr>
            <c:extLst>
              <c:ext xmlns:c16="http://schemas.microsoft.com/office/drawing/2014/chart" uri="{C3380CC4-5D6E-409C-BE32-E72D297353CC}">
                <c16:uniqueId val="{00000007-4CA4-46E9-B98E-DDC362CCF9E6}"/>
              </c:ext>
            </c:extLst>
          </c:dPt>
          <c:dPt>
            <c:idx val="5"/>
            <c:invertIfNegative val="0"/>
            <c:bubble3D val="0"/>
            <c:spPr>
              <a:solidFill>
                <a:srgbClr val="E85E5E"/>
              </a:solidFill>
            </c:spPr>
            <c:extLst>
              <c:ext xmlns:c16="http://schemas.microsoft.com/office/drawing/2014/chart" uri="{C3380CC4-5D6E-409C-BE32-E72D297353CC}">
                <c16:uniqueId val="{00000006-4CA4-46E9-B98E-DDC362CCF9E6}"/>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ΔΞ / ΔΑ</c:v>
                </c:pt>
                <c:pt idx="1">
                  <c:v>Σε πολύ μεγάλο βαθμό</c:v>
                </c:pt>
                <c:pt idx="2">
                  <c:v>Σε μεγάλο βαθμό</c:v>
                </c:pt>
                <c:pt idx="3">
                  <c:v>Σε μέτριο βαθμό</c:v>
                </c:pt>
                <c:pt idx="4">
                  <c:v>Σε μικρό βαθμό</c:v>
                </c:pt>
                <c:pt idx="5">
                  <c:v>Καθόλου</c:v>
                </c:pt>
              </c:strCache>
            </c:strRef>
          </c:cat>
          <c:val>
            <c:numRef>
              <c:f>Φύλλο1!$B$2:$B$7</c:f>
              <c:numCache>
                <c:formatCode>General</c:formatCode>
                <c:ptCount val="6"/>
                <c:pt idx="0">
                  <c:v>0</c:v>
                </c:pt>
                <c:pt idx="1">
                  <c:v>16</c:v>
                </c:pt>
                <c:pt idx="2">
                  <c:v>35</c:v>
                </c:pt>
                <c:pt idx="3">
                  <c:v>29</c:v>
                </c:pt>
                <c:pt idx="4">
                  <c:v>17</c:v>
                </c:pt>
                <c:pt idx="5">
                  <c:v>3</c:v>
                </c:pt>
              </c:numCache>
            </c:numRef>
          </c:val>
          <c:extLst>
            <c:ext xmlns:c16="http://schemas.microsoft.com/office/drawing/2014/chart" uri="{C3380CC4-5D6E-409C-BE32-E72D297353CC}">
              <c16:uniqueId val="{00000006-1491-4BCF-BFA7-066C90FD807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82194248948184"/>
          <c:y val="0.10302176764632892"/>
          <c:w val="0.55162059288098408"/>
          <c:h val="0.80971496437054613"/>
        </c:manualLayout>
      </c:layout>
      <c:doughnutChart>
        <c:varyColors val="1"/>
        <c:ser>
          <c:idx val="0"/>
          <c:order val="0"/>
          <c:tx>
            <c:strRef>
              <c:f>Φύλλο1!$B$1</c:f>
              <c:strCache>
                <c:ptCount val="1"/>
                <c:pt idx="0">
                  <c:v>Στήλη1</c:v>
                </c:pt>
              </c:strCache>
            </c:strRef>
          </c:tx>
          <c:spPr>
            <a:ln>
              <a:noFill/>
            </a:ln>
          </c:spPr>
          <c:dPt>
            <c:idx val="0"/>
            <c:bubble3D val="0"/>
            <c:spPr>
              <a:solidFill>
                <a:srgbClr val="B3C9C0"/>
              </a:solidFill>
              <a:ln w="19050">
                <a:noFill/>
              </a:ln>
              <a:effectLst/>
            </c:spPr>
            <c:extLst>
              <c:ext xmlns:c16="http://schemas.microsoft.com/office/drawing/2014/chart" uri="{C3380CC4-5D6E-409C-BE32-E72D297353CC}">
                <c16:uniqueId val="{00000002-E5C4-47E3-B3E8-7D3D8FF8ECE1}"/>
              </c:ext>
            </c:extLst>
          </c:dPt>
          <c:dPt>
            <c:idx val="1"/>
            <c:bubble3D val="0"/>
            <c:spPr>
              <a:solidFill>
                <a:srgbClr val="E85E5E"/>
              </a:solidFill>
              <a:ln w="19050">
                <a:noFill/>
              </a:ln>
              <a:effectLst/>
            </c:spPr>
            <c:extLst>
              <c:ext xmlns:c16="http://schemas.microsoft.com/office/drawing/2014/chart" uri="{C3380CC4-5D6E-409C-BE32-E72D297353CC}">
                <c16:uniqueId val="{00000003-E5C4-47E3-B3E8-7D3D8FF8ECE1}"/>
              </c:ext>
            </c:extLst>
          </c:dPt>
          <c:dPt>
            <c:idx val="2"/>
            <c:bubble3D val="0"/>
            <c:spPr>
              <a:solidFill>
                <a:schemeClr val="tx1">
                  <a:lumMod val="65000"/>
                  <a:lumOff val="35000"/>
                </a:schemeClr>
              </a:solidFill>
              <a:ln w="19050">
                <a:noFill/>
              </a:ln>
              <a:effectLst/>
            </c:spPr>
            <c:extLst>
              <c:ext xmlns:c16="http://schemas.microsoft.com/office/drawing/2014/chart" uri="{C3380CC4-5D6E-409C-BE32-E72D297353CC}">
                <c16:uniqueId val="{00000001-E5C4-47E3-B3E8-7D3D8FF8ECE1}"/>
              </c:ext>
            </c:extLst>
          </c:dPt>
          <c:dLbls>
            <c:dLbl>
              <c:idx val="0"/>
              <c:layout>
                <c:manualLayout>
                  <c:x val="0.13342726412041175"/>
                  <c:y val="1.1256071188002977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9039454553358803"/>
                      <c:h val="0.10612223916049207"/>
                    </c:manualLayout>
                  </c15:layout>
                </c:ext>
                <c:ext xmlns:c16="http://schemas.microsoft.com/office/drawing/2014/chart" uri="{C3380CC4-5D6E-409C-BE32-E72D297353CC}">
                  <c16:uniqueId val="{00000002-E5C4-47E3-B3E8-7D3D8FF8ECE1}"/>
                </c:ext>
              </c:extLst>
            </c:dLbl>
            <c:dLbl>
              <c:idx val="1"/>
              <c:layout>
                <c:manualLayout>
                  <c:x val="-0.10582157538051329"/>
                  <c:y val="-9.2299783741624467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5407913613463246"/>
                      <c:h val="0.15580653738433722"/>
                    </c:manualLayout>
                  </c15:layout>
                </c:ext>
                <c:ext xmlns:c16="http://schemas.microsoft.com/office/drawing/2014/chart" uri="{C3380CC4-5D6E-409C-BE32-E72D297353CC}">
                  <c16:uniqueId val="{00000003-E5C4-47E3-B3E8-7D3D8FF8ECE1}"/>
                </c:ext>
              </c:extLst>
            </c:dLbl>
            <c:dLbl>
              <c:idx val="2"/>
              <c:layout>
                <c:manualLayout>
                  <c:x val="-4.3625587495109237E-3"/>
                  <c:y val="-0.1181944198248661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5C4-47E3-B3E8-7D3D8FF8ECE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Φύλλο1!$A$2:$A$4</c:f>
              <c:strCache>
                <c:ptCount val="3"/>
                <c:pt idx="0">
                  <c:v>Εργάζομαι</c:v>
                </c:pt>
                <c:pt idx="1">
                  <c:v>Δεν εργάζομαι</c:v>
                </c:pt>
                <c:pt idx="2">
                  <c:v>ΔΑ</c:v>
                </c:pt>
              </c:strCache>
            </c:strRef>
          </c:cat>
          <c:val>
            <c:numRef>
              <c:f>Φύλλο1!$B$2:$B$4</c:f>
              <c:numCache>
                <c:formatCode>General</c:formatCode>
                <c:ptCount val="3"/>
                <c:pt idx="0">
                  <c:v>68</c:v>
                </c:pt>
                <c:pt idx="1">
                  <c:v>31</c:v>
                </c:pt>
                <c:pt idx="2">
                  <c:v>1</c:v>
                </c:pt>
              </c:numCache>
            </c:numRef>
          </c:val>
          <c:extLst>
            <c:ext xmlns:c16="http://schemas.microsoft.com/office/drawing/2014/chart" uri="{C3380CC4-5D6E-409C-BE32-E72D297353CC}">
              <c16:uniqueId val="{00000000-E5C4-47E3-B3E8-7D3D8FF8ECE1}"/>
            </c:ext>
          </c:extLst>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57898468797586"/>
          <c:y val="3.7118644928098091E-2"/>
          <c:w val="0.51046372740942492"/>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extLst>
              <c:ext xmlns:c16="http://schemas.microsoft.com/office/drawing/2014/chart" uri="{C3380CC4-5D6E-409C-BE32-E72D297353CC}">
                <c16:uniqueId val="{00000005-142C-4261-951F-C4AD4904A555}"/>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ΔΞ / ΔΑ</c:v>
                </c:pt>
                <c:pt idx="1">
                  <c:v>Για 8 ή και περισσότερες ώρες</c:v>
                </c:pt>
                <c:pt idx="2">
                  <c:v>Για 5 έως 7 ώρες</c:v>
                </c:pt>
                <c:pt idx="3">
                  <c:v>Για 3 έως 5 ώρες</c:v>
                </c:pt>
                <c:pt idx="4">
                  <c:v>Για 1 έως 3 ώρες</c:v>
                </c:pt>
                <c:pt idx="5">
                  <c:v>Καθόλου ή και για λιγότερο από μια ώρα</c:v>
                </c:pt>
              </c:strCache>
            </c:strRef>
          </c:cat>
          <c:val>
            <c:numRef>
              <c:f>Φύλλο1!$B$2:$B$7</c:f>
              <c:numCache>
                <c:formatCode>General</c:formatCode>
                <c:ptCount val="6"/>
                <c:pt idx="0">
                  <c:v>1</c:v>
                </c:pt>
                <c:pt idx="1">
                  <c:v>5</c:v>
                </c:pt>
                <c:pt idx="2">
                  <c:v>6</c:v>
                </c:pt>
                <c:pt idx="3">
                  <c:v>10</c:v>
                </c:pt>
                <c:pt idx="4">
                  <c:v>41</c:v>
                </c:pt>
                <c:pt idx="5">
                  <c:v>37</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3085987785924"/>
          <c:y val="1.7556355702631563E-2"/>
          <c:w val="0.43803989005780969"/>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1491-4BCF-BFA7-066C90FD8075}"/>
              </c:ext>
            </c:extLst>
          </c:dPt>
          <c:dPt>
            <c:idx val="1"/>
            <c:invertIfNegative val="0"/>
            <c:bubble3D val="0"/>
            <c:extLst>
              <c:ext xmlns:c16="http://schemas.microsoft.com/office/drawing/2014/chart" uri="{C3380CC4-5D6E-409C-BE32-E72D297353CC}">
                <c16:uniqueId val="{00000003-1491-4BCF-BFA7-066C90FD8075}"/>
              </c:ext>
            </c:extLst>
          </c:dPt>
          <c:dPt>
            <c:idx val="2"/>
            <c:invertIfNegative val="0"/>
            <c:bubble3D val="0"/>
            <c:extLst>
              <c:ext xmlns:c16="http://schemas.microsoft.com/office/drawing/2014/chart" uri="{C3380CC4-5D6E-409C-BE32-E72D297353CC}">
                <c16:uniqueId val="{00000004-2260-4AF8-A196-9DC860364921}"/>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8-4CA4-46E9-B98E-DDC362CCF9E6}"/>
              </c:ext>
            </c:extLst>
          </c:dPt>
          <c:dPt>
            <c:idx val="4"/>
            <c:invertIfNegative val="0"/>
            <c:bubble3D val="0"/>
            <c:spPr>
              <a:solidFill>
                <a:srgbClr val="E85E5E"/>
              </a:solidFill>
            </c:spPr>
            <c:extLst>
              <c:ext xmlns:c16="http://schemas.microsoft.com/office/drawing/2014/chart" uri="{C3380CC4-5D6E-409C-BE32-E72D297353CC}">
                <c16:uniqueId val="{00000007-4CA4-46E9-B98E-DDC362CCF9E6}"/>
              </c:ext>
            </c:extLst>
          </c:dPt>
          <c:dPt>
            <c:idx val="5"/>
            <c:invertIfNegative val="0"/>
            <c:bubble3D val="0"/>
            <c:spPr>
              <a:solidFill>
                <a:srgbClr val="E85E5E"/>
              </a:solidFill>
            </c:spPr>
            <c:extLst>
              <c:ext xmlns:c16="http://schemas.microsoft.com/office/drawing/2014/chart" uri="{C3380CC4-5D6E-409C-BE32-E72D297353CC}">
                <c16:uniqueId val="{00000006-4CA4-46E9-B98E-DDC362CCF9E6}"/>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ΔΞ / ΔΑ</c:v>
                </c:pt>
                <c:pt idx="1">
                  <c:v>Πολύ σπάνια ή ποτέ</c:v>
                </c:pt>
                <c:pt idx="2">
                  <c:v>Σπάνια</c:v>
                </c:pt>
                <c:pt idx="3">
                  <c:v>Ούτε τόσο συχνά, ούτε και τόσο σπάνια</c:v>
                </c:pt>
                <c:pt idx="4">
                  <c:v>Συχνά</c:v>
                </c:pt>
                <c:pt idx="5">
                  <c:v>Πολύ συχνά ή πάντα</c:v>
                </c:pt>
              </c:strCache>
            </c:strRef>
          </c:cat>
          <c:val>
            <c:numRef>
              <c:f>Φύλλο1!$B$2:$B$7</c:f>
              <c:numCache>
                <c:formatCode>General</c:formatCode>
                <c:ptCount val="6"/>
                <c:pt idx="0">
                  <c:v>0</c:v>
                </c:pt>
                <c:pt idx="1">
                  <c:v>11</c:v>
                </c:pt>
                <c:pt idx="2">
                  <c:v>22</c:v>
                </c:pt>
                <c:pt idx="3">
                  <c:v>26</c:v>
                </c:pt>
                <c:pt idx="4">
                  <c:v>30</c:v>
                </c:pt>
                <c:pt idx="5">
                  <c:v>11</c:v>
                </c:pt>
              </c:numCache>
            </c:numRef>
          </c:val>
          <c:extLst>
            <c:ext xmlns:c16="http://schemas.microsoft.com/office/drawing/2014/chart" uri="{C3380CC4-5D6E-409C-BE32-E72D297353CC}">
              <c16:uniqueId val="{00000006-1491-4BCF-BFA7-066C90FD807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124565288713913"/>
          <c:y val="3.7118644928098091E-2"/>
          <c:w val="0.39379708005249342"/>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extLst>
              <c:ext xmlns:c16="http://schemas.microsoft.com/office/drawing/2014/chart" uri="{C3380CC4-5D6E-409C-BE32-E72D297353CC}">
                <c16:uniqueId val="{00000005-142C-4261-951F-C4AD4904A555}"/>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Φύλλο1!$A$2:$A$10</c:f>
              <c:strCache>
                <c:ptCount val="9"/>
                <c:pt idx="0">
                  <c:v>ΔΞ / ΔΑ</c:v>
                </c:pt>
                <c:pt idx="1">
                  <c:v>Όχι</c:v>
                </c:pt>
                <c:pt idx="2">
                  <c:v>Ενέργεια και υποδομές  ύδρευσης και επικοινωνιών (τεχνικοί ύδρευσης, ενέργειας, τηλεπικοινωνιών κλπ.)</c:v>
                </c:pt>
                <c:pt idx="3">
                  <c:v>Καθαριότητα, δημοτικές και κοινωφελείς υπηρεσίες (οδοκαθαριστές, υπάλληλοι πρασίνου, τεχνικά συνεργεία κλπ.)</c:v>
                </c:pt>
                <c:pt idx="4">
                  <c:v>Εμπόριο (πλανόδιοι πωλητές, εργαζόμενοι σε λαϊκές αγορές κλπ)</c:v>
                </c:pt>
                <c:pt idx="5">
                  <c:v>Σώματα ασφαλείας και υπηρεσίες έκτακτης ανάγκης (πυροσβέστες, λιμενικοί, προσωπικό δασοπροστασίας, ΕΚΑΒ κλπ)</c:v>
                </c:pt>
                <c:pt idx="6">
                  <c:v>Κατασκευές και τεχνικά επαγγέλματα (πχ. οικοδόμοι, εργάτες, τεχνίτες, χειριστές μηχανημάτων έργων κλπ.)</c:v>
                </c:pt>
                <c:pt idx="7">
                  <c:v>Τουρισμός και Καταλύματα (Ξεναγοί, υπάλληλοι, σερβιτόροι κλπ σε υπαίθριες εκδηλώσεις και παραλίες)</c:v>
                </c:pt>
                <c:pt idx="8">
                  <c:v>Μεταφορές και εφοδιαστική αλυσίδα (πχ. κούριερ, διανομή, εκφορτώσεις κλπ.)</c:v>
                </c:pt>
              </c:strCache>
            </c:strRef>
          </c:cat>
          <c:val>
            <c:numRef>
              <c:f>Φύλλο1!$B$2:$B$10</c:f>
              <c:numCache>
                <c:formatCode>General</c:formatCode>
                <c:ptCount val="9"/>
                <c:pt idx="0">
                  <c:v>0</c:v>
                </c:pt>
                <c:pt idx="1">
                  <c:v>73</c:v>
                </c:pt>
                <c:pt idx="2">
                  <c:v>2</c:v>
                </c:pt>
                <c:pt idx="3">
                  <c:v>2</c:v>
                </c:pt>
                <c:pt idx="4">
                  <c:v>3</c:v>
                </c:pt>
                <c:pt idx="5">
                  <c:v>3</c:v>
                </c:pt>
                <c:pt idx="6">
                  <c:v>4</c:v>
                </c:pt>
                <c:pt idx="7">
                  <c:v>6</c:v>
                </c:pt>
                <c:pt idx="8">
                  <c:v>7</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41231955380583"/>
          <c:y val="3.7118644928098091E-2"/>
          <c:w val="0.46463041338582683"/>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spPr>
              <a:solidFill>
                <a:srgbClr val="E85E5E"/>
              </a:solidFill>
            </c:spPr>
            <c:extLst>
              <c:ext xmlns:c16="http://schemas.microsoft.com/office/drawing/2014/chart" uri="{C3380CC4-5D6E-409C-BE32-E72D297353CC}">
                <c16:uniqueId val="{00000005-142C-4261-951F-C4AD4904A555}"/>
              </c:ext>
            </c:extLst>
          </c:dPt>
          <c:dPt>
            <c:idx val="3"/>
            <c:invertIfNegative val="0"/>
            <c:bubble3D val="0"/>
            <c:spPr>
              <a:solidFill>
                <a:srgbClr val="B3C9C0"/>
              </a:solidFill>
            </c:spPr>
            <c:extLst>
              <c:ext xmlns:c16="http://schemas.microsoft.com/office/drawing/2014/chart" uri="{C3380CC4-5D6E-409C-BE32-E72D297353CC}">
                <c16:uniqueId val="{00000003-5263-451C-B17A-1269C05033DD}"/>
              </c:ext>
            </c:extLst>
          </c:dPt>
          <c:dPt>
            <c:idx val="4"/>
            <c:invertIfNegative val="0"/>
            <c:bubble3D val="0"/>
            <c:spPr>
              <a:solidFill>
                <a:srgbClr val="2B7D69"/>
              </a:solidFill>
            </c:spPr>
            <c:extLst>
              <c:ext xmlns:c16="http://schemas.microsoft.com/office/drawing/2014/chart" uri="{C3380CC4-5D6E-409C-BE32-E72D297353CC}">
                <c16:uniqueId val="{00000004-5263-451C-B17A-1269C05033DD}"/>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ΔΞ / ΔΑ</c:v>
                </c:pt>
                <c:pt idx="1">
                  <c:v>Δεν χρειάζεται λόγω της φύσης του επαγγέλματος που ασκώ</c:v>
                </c:pt>
                <c:pt idx="2">
                  <c:v>Όχι, δεν λαμβάνονται μέτρα</c:v>
                </c:pt>
                <c:pt idx="3">
                  <c:v>Ναι, λαμβάνονται αλλά δεν είναι επαρκή</c:v>
                </c:pt>
                <c:pt idx="4">
                  <c:v>Ναι, λαμβάνονται επαρκή μέτρα</c:v>
                </c:pt>
              </c:strCache>
            </c:strRef>
          </c:cat>
          <c:val>
            <c:numRef>
              <c:f>Φύλλο1!$B$2:$B$6</c:f>
              <c:numCache>
                <c:formatCode>General</c:formatCode>
                <c:ptCount val="5"/>
                <c:pt idx="0">
                  <c:v>1</c:v>
                </c:pt>
                <c:pt idx="1">
                  <c:v>15</c:v>
                </c:pt>
                <c:pt idx="2">
                  <c:v>22</c:v>
                </c:pt>
                <c:pt idx="3">
                  <c:v>28</c:v>
                </c:pt>
                <c:pt idx="4">
                  <c:v>34</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97523720159174"/>
          <c:y val="1.3117770615499451E-3"/>
          <c:w val="0.43803989005780969"/>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1491-4BCF-BFA7-066C90FD8075}"/>
              </c:ext>
            </c:extLst>
          </c:dPt>
          <c:dPt>
            <c:idx val="1"/>
            <c:invertIfNegative val="0"/>
            <c:bubble3D val="0"/>
            <c:extLst>
              <c:ext xmlns:c16="http://schemas.microsoft.com/office/drawing/2014/chart" uri="{C3380CC4-5D6E-409C-BE32-E72D297353CC}">
                <c16:uniqueId val="{00000003-1491-4BCF-BFA7-066C90FD8075}"/>
              </c:ext>
            </c:extLst>
          </c:dPt>
          <c:dPt>
            <c:idx val="2"/>
            <c:invertIfNegative val="0"/>
            <c:bubble3D val="0"/>
            <c:extLst>
              <c:ext xmlns:c16="http://schemas.microsoft.com/office/drawing/2014/chart" uri="{C3380CC4-5D6E-409C-BE32-E72D297353CC}">
                <c16:uniqueId val="{00000004-2260-4AF8-A196-9DC860364921}"/>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8-4CA4-46E9-B98E-DDC362CCF9E6}"/>
              </c:ext>
            </c:extLst>
          </c:dPt>
          <c:dPt>
            <c:idx val="4"/>
            <c:invertIfNegative val="0"/>
            <c:bubble3D val="0"/>
            <c:spPr>
              <a:solidFill>
                <a:srgbClr val="E85E5E"/>
              </a:solidFill>
            </c:spPr>
            <c:extLst>
              <c:ext xmlns:c16="http://schemas.microsoft.com/office/drawing/2014/chart" uri="{C3380CC4-5D6E-409C-BE32-E72D297353CC}">
                <c16:uniqueId val="{00000007-4CA4-46E9-B98E-DDC362CCF9E6}"/>
              </c:ext>
            </c:extLst>
          </c:dPt>
          <c:dPt>
            <c:idx val="5"/>
            <c:invertIfNegative val="0"/>
            <c:bubble3D val="0"/>
            <c:spPr>
              <a:solidFill>
                <a:srgbClr val="E85E5E"/>
              </a:solidFill>
            </c:spPr>
            <c:extLst>
              <c:ext xmlns:c16="http://schemas.microsoft.com/office/drawing/2014/chart" uri="{C3380CC4-5D6E-409C-BE32-E72D297353CC}">
                <c16:uniqueId val="{00000006-4CA4-46E9-B98E-DDC362CCF9E6}"/>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ΔΞ / ΔΑ</c:v>
                </c:pt>
                <c:pt idx="1">
                  <c:v>Ποτέ</c:v>
                </c:pt>
                <c:pt idx="2">
                  <c:v>Σπάνια</c:v>
                </c:pt>
                <c:pt idx="3">
                  <c:v>Μερικές φορές</c:v>
                </c:pt>
                <c:pt idx="4">
                  <c:v>Συχνά</c:v>
                </c:pt>
                <c:pt idx="5">
                  <c:v>Πολύ συχνά</c:v>
                </c:pt>
              </c:strCache>
            </c:strRef>
          </c:cat>
          <c:val>
            <c:numRef>
              <c:f>Φύλλο1!$B$2:$B$7</c:f>
              <c:numCache>
                <c:formatCode>General</c:formatCode>
                <c:ptCount val="6"/>
                <c:pt idx="0">
                  <c:v>0</c:v>
                </c:pt>
                <c:pt idx="1">
                  <c:v>1</c:v>
                </c:pt>
                <c:pt idx="2">
                  <c:v>3</c:v>
                </c:pt>
                <c:pt idx="3">
                  <c:v>13</c:v>
                </c:pt>
                <c:pt idx="4">
                  <c:v>27</c:v>
                </c:pt>
                <c:pt idx="5">
                  <c:v>56</c:v>
                </c:pt>
              </c:numCache>
            </c:numRef>
          </c:val>
          <c:extLst>
            <c:ext xmlns:c16="http://schemas.microsoft.com/office/drawing/2014/chart" uri="{C3380CC4-5D6E-409C-BE32-E72D297353CC}">
              <c16:uniqueId val="{00000006-1491-4BCF-BFA7-066C90FD807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3085987785924"/>
          <c:y val="1.7556355702631563E-2"/>
          <c:w val="0.43803989005780969"/>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1491-4BCF-BFA7-066C90FD8075}"/>
              </c:ext>
            </c:extLst>
          </c:dPt>
          <c:dPt>
            <c:idx val="1"/>
            <c:invertIfNegative val="0"/>
            <c:bubble3D val="0"/>
            <c:extLst>
              <c:ext xmlns:c16="http://schemas.microsoft.com/office/drawing/2014/chart" uri="{C3380CC4-5D6E-409C-BE32-E72D297353CC}">
                <c16:uniqueId val="{00000003-1491-4BCF-BFA7-066C90FD8075}"/>
              </c:ext>
            </c:extLst>
          </c:dPt>
          <c:dPt>
            <c:idx val="2"/>
            <c:invertIfNegative val="0"/>
            <c:bubble3D val="0"/>
            <c:extLst>
              <c:ext xmlns:c16="http://schemas.microsoft.com/office/drawing/2014/chart" uri="{C3380CC4-5D6E-409C-BE32-E72D297353CC}">
                <c16:uniqueId val="{00000004-2260-4AF8-A196-9DC860364921}"/>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8-4CA4-46E9-B98E-DDC362CCF9E6}"/>
              </c:ext>
            </c:extLst>
          </c:dPt>
          <c:dPt>
            <c:idx val="4"/>
            <c:invertIfNegative val="0"/>
            <c:bubble3D val="0"/>
            <c:spPr>
              <a:solidFill>
                <a:srgbClr val="E85E5E"/>
              </a:solidFill>
            </c:spPr>
            <c:extLst>
              <c:ext xmlns:c16="http://schemas.microsoft.com/office/drawing/2014/chart" uri="{C3380CC4-5D6E-409C-BE32-E72D297353CC}">
                <c16:uniqueId val="{00000007-4CA4-46E9-B98E-DDC362CCF9E6}"/>
              </c:ext>
            </c:extLst>
          </c:dPt>
          <c:dPt>
            <c:idx val="5"/>
            <c:invertIfNegative val="0"/>
            <c:bubble3D val="0"/>
            <c:spPr>
              <a:solidFill>
                <a:srgbClr val="E85E5E"/>
              </a:solidFill>
            </c:spPr>
            <c:extLst>
              <c:ext xmlns:c16="http://schemas.microsoft.com/office/drawing/2014/chart" uri="{C3380CC4-5D6E-409C-BE32-E72D297353CC}">
                <c16:uniqueId val="{00000006-4CA4-46E9-B98E-DDC362CCF9E6}"/>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ΔΞ / ΔΑ</c:v>
                </c:pt>
                <c:pt idx="1">
                  <c:v>Πολύ λιγότερο</c:v>
                </c:pt>
                <c:pt idx="2">
                  <c:v>Κάπως λιγότερο</c:v>
                </c:pt>
                <c:pt idx="3">
                  <c:v>Περίπου στον ίδιο βαθμό</c:v>
                </c:pt>
                <c:pt idx="4">
                  <c:v>Κάπως περισσότερο</c:v>
                </c:pt>
                <c:pt idx="5">
                  <c:v>Πολύ περισσότερο</c:v>
                </c:pt>
              </c:strCache>
            </c:strRef>
          </c:cat>
          <c:val>
            <c:numRef>
              <c:f>Φύλλο1!$B$2:$B$7</c:f>
              <c:numCache>
                <c:formatCode>General</c:formatCode>
                <c:ptCount val="6"/>
                <c:pt idx="0">
                  <c:v>1</c:v>
                </c:pt>
                <c:pt idx="1">
                  <c:v>15</c:v>
                </c:pt>
                <c:pt idx="2">
                  <c:v>26</c:v>
                </c:pt>
                <c:pt idx="3">
                  <c:v>37</c:v>
                </c:pt>
                <c:pt idx="4">
                  <c:v>13</c:v>
                </c:pt>
                <c:pt idx="5">
                  <c:v>8</c:v>
                </c:pt>
              </c:numCache>
            </c:numRef>
          </c:val>
          <c:extLst>
            <c:ext xmlns:c16="http://schemas.microsoft.com/office/drawing/2014/chart" uri="{C3380CC4-5D6E-409C-BE32-E72D297353CC}">
              <c16:uniqueId val="{00000006-1491-4BCF-BFA7-066C90FD807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41231955380583"/>
          <c:y val="3.7118644928098091E-2"/>
          <c:w val="0.46463041338582683"/>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extLst>
              <c:ext xmlns:c16="http://schemas.microsoft.com/office/drawing/2014/chart" uri="{C3380CC4-5D6E-409C-BE32-E72D297353CC}">
                <c16:uniqueId val="{00000005-142C-4261-951F-C4AD4904A555}"/>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ΔΞ / ΔΑ</c:v>
                </c:pt>
                <c:pt idx="1">
                  <c:v>Άλλο</c:v>
                </c:pt>
                <c:pt idx="2">
                  <c:v>Περισσότερα και πιο αποδοτικά κλιματιστικά</c:v>
                </c:pt>
                <c:pt idx="3">
                  <c:v>Λιγότερα ΙΧ και περισσότερα σύγχρονα μέσα μαζικής μεταφοράς</c:v>
                </c:pt>
                <c:pt idx="4">
                  <c:v>Καλύτερη ποιότητα κτηρίων (μονώσεις, ψυχρά υλικά, ανακαινίσεις)</c:v>
                </c:pt>
                <c:pt idx="5">
                  <c:v>Περισσότερο πράσινο και σκίαση σε γειτονιές και δημόσιους χώρους</c:v>
                </c:pt>
              </c:strCache>
            </c:strRef>
          </c:cat>
          <c:val>
            <c:numRef>
              <c:f>Φύλλο1!$B$2:$B$7</c:f>
              <c:numCache>
                <c:formatCode>General</c:formatCode>
                <c:ptCount val="6"/>
                <c:pt idx="0">
                  <c:v>1</c:v>
                </c:pt>
                <c:pt idx="1">
                  <c:v>2</c:v>
                </c:pt>
                <c:pt idx="2">
                  <c:v>2</c:v>
                </c:pt>
                <c:pt idx="3">
                  <c:v>12</c:v>
                </c:pt>
                <c:pt idx="4">
                  <c:v>18</c:v>
                </c:pt>
                <c:pt idx="5">
                  <c:v>65</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3085987785924"/>
          <c:y val="1.7556355702631563E-2"/>
          <c:w val="0.43803989005780969"/>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1491-4BCF-BFA7-066C90FD8075}"/>
              </c:ext>
            </c:extLst>
          </c:dPt>
          <c:dPt>
            <c:idx val="1"/>
            <c:invertIfNegative val="0"/>
            <c:bubble3D val="0"/>
            <c:extLst>
              <c:ext xmlns:c16="http://schemas.microsoft.com/office/drawing/2014/chart" uri="{C3380CC4-5D6E-409C-BE32-E72D297353CC}">
                <c16:uniqueId val="{00000003-1491-4BCF-BFA7-066C90FD8075}"/>
              </c:ext>
            </c:extLst>
          </c:dPt>
          <c:dPt>
            <c:idx val="2"/>
            <c:invertIfNegative val="0"/>
            <c:bubble3D val="0"/>
            <c:extLst>
              <c:ext xmlns:c16="http://schemas.microsoft.com/office/drawing/2014/chart" uri="{C3380CC4-5D6E-409C-BE32-E72D297353CC}">
                <c16:uniqueId val="{00000004-2260-4AF8-A196-9DC860364921}"/>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8-4CA4-46E9-B98E-DDC362CCF9E6}"/>
              </c:ext>
            </c:extLst>
          </c:dPt>
          <c:dPt>
            <c:idx val="4"/>
            <c:invertIfNegative val="0"/>
            <c:bubble3D val="0"/>
            <c:spPr>
              <a:solidFill>
                <a:srgbClr val="E85E5E"/>
              </a:solidFill>
            </c:spPr>
            <c:extLst>
              <c:ext xmlns:c16="http://schemas.microsoft.com/office/drawing/2014/chart" uri="{C3380CC4-5D6E-409C-BE32-E72D297353CC}">
                <c16:uniqueId val="{00000007-4CA4-46E9-B98E-DDC362CCF9E6}"/>
              </c:ext>
            </c:extLst>
          </c:dPt>
          <c:dPt>
            <c:idx val="5"/>
            <c:invertIfNegative val="0"/>
            <c:bubble3D val="0"/>
            <c:spPr>
              <a:solidFill>
                <a:srgbClr val="E85E5E"/>
              </a:solidFill>
            </c:spPr>
            <c:extLst>
              <c:ext xmlns:c16="http://schemas.microsoft.com/office/drawing/2014/chart" uri="{C3380CC4-5D6E-409C-BE32-E72D297353CC}">
                <c16:uniqueId val="{00000006-4CA4-46E9-B98E-DDC362CCF9E6}"/>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ΔΞ / ΔΑ</c:v>
                </c:pt>
                <c:pt idx="1">
                  <c:v>Σίγουρα όχι</c:v>
                </c:pt>
                <c:pt idx="2">
                  <c:v>Μάλλον όχι</c:v>
                </c:pt>
                <c:pt idx="3">
                  <c:v>Ίσως - εξαρτάται από το πόσο εύχρηστη, ποιοτική κλπ. θα είναι μια τέτοια εφαρμογή</c:v>
                </c:pt>
                <c:pt idx="4">
                  <c:v>Μάλλον ναι</c:v>
                </c:pt>
                <c:pt idx="5">
                  <c:v>Σίγουρα ναι</c:v>
                </c:pt>
              </c:strCache>
            </c:strRef>
          </c:cat>
          <c:val>
            <c:numRef>
              <c:f>Φύλλο1!$B$2:$B$7</c:f>
              <c:numCache>
                <c:formatCode>General</c:formatCode>
                <c:ptCount val="6"/>
                <c:pt idx="0">
                  <c:v>0</c:v>
                </c:pt>
                <c:pt idx="1">
                  <c:v>9</c:v>
                </c:pt>
                <c:pt idx="2">
                  <c:v>11</c:v>
                </c:pt>
                <c:pt idx="3">
                  <c:v>31</c:v>
                </c:pt>
                <c:pt idx="4">
                  <c:v>23</c:v>
                </c:pt>
                <c:pt idx="5">
                  <c:v>26</c:v>
                </c:pt>
              </c:numCache>
            </c:numRef>
          </c:val>
          <c:extLst>
            <c:ext xmlns:c16="http://schemas.microsoft.com/office/drawing/2014/chart" uri="{C3380CC4-5D6E-409C-BE32-E72D297353CC}">
              <c16:uniqueId val="{00000006-1491-4BCF-BFA7-066C90FD807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21738705959254"/>
          <c:y val="6.2817013733215701E-2"/>
          <c:w val="0.58270271570267962"/>
          <c:h val="0.89872502370823681"/>
        </c:manualLayout>
      </c:layout>
      <c:barChart>
        <c:barDir val="bar"/>
        <c:grouping val="stacked"/>
        <c:varyColors val="0"/>
        <c:ser>
          <c:idx val="0"/>
          <c:order val="0"/>
          <c:tx>
            <c:strRef>
              <c:f>Φύλλο1!$B$1</c:f>
              <c:strCache>
                <c:ptCount val="1"/>
                <c:pt idx="0">
                  <c:v>Συμφωνώ</c:v>
                </c:pt>
              </c:strCache>
            </c:strRef>
          </c:tx>
          <c:spPr>
            <a:solidFill>
              <a:srgbClr val="B3C9C0"/>
            </a:solidFill>
          </c:spPr>
          <c:invertIfNegative val="0"/>
          <c:dLbls>
            <c:spPr>
              <a:noFill/>
              <a:ln>
                <a:noFill/>
              </a:ln>
              <a:effectLst/>
            </c:spPr>
            <c:txPr>
              <a:bodyPr wrap="square" lIns="38100" tIns="19050" rIns="38100" bIns="19050" anchor="ctr">
                <a:spAutoFit/>
              </a:bodyPr>
              <a:lstStyle/>
              <a:p>
                <a:pPr>
                  <a:defRPr sz="1400" b="1">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Η τεχνολογία μπορεί να βελτιώσει ουσιαστικά την ποιότητα ζωής κατά τη διάρκεια καυσώνων</c:v>
                </c:pt>
                <c:pt idx="1">
                  <c:v>Θεωρώ χρήσιμη μια εφαρμογή που ενημερώνει για τον θερμικό κίνδυνο σε πραγματικό χρόνο</c:v>
                </c:pt>
                <c:pt idx="2">
                  <c:v>Η Πολιτεία δεν προστατεύει επαρκώς τους κατοίκους από τις συνέπειες των καυσώνων.</c:v>
                </c:pt>
                <c:pt idx="3">
                  <c:v>Δεν λαμβάνω επαρκή ενημέρωση για τους κινδύνους της ζέστης</c:v>
                </c:pt>
                <c:pt idx="4">
                  <c:v>Υπάρχει έλλειψη σκιάς στους δρόμους της περιοχής όπου ζω</c:v>
                </c:pt>
                <c:pt idx="5">
                  <c:v>Η γειτονιά μου δεν προστατεύεται επαρκώς από τη ζέστη σε σχέση με άλλες περιοχές</c:v>
                </c:pt>
                <c:pt idx="6">
                  <c:v>Νιώθω περισσότερη κούραση ή εξάντληση όταν κινούμαι στην πόλη κατά τη διάρκεια του καύσωνα</c:v>
                </c:pt>
              </c:strCache>
            </c:strRef>
          </c:cat>
          <c:val>
            <c:numRef>
              <c:f>Φύλλο1!$B$2:$B$8</c:f>
              <c:numCache>
                <c:formatCode>General</c:formatCode>
                <c:ptCount val="7"/>
                <c:pt idx="0">
                  <c:v>73</c:v>
                </c:pt>
                <c:pt idx="1">
                  <c:v>71</c:v>
                </c:pt>
                <c:pt idx="2">
                  <c:v>68</c:v>
                </c:pt>
                <c:pt idx="3">
                  <c:v>38</c:v>
                </c:pt>
                <c:pt idx="4">
                  <c:v>74</c:v>
                </c:pt>
                <c:pt idx="5">
                  <c:v>62</c:v>
                </c:pt>
                <c:pt idx="6">
                  <c:v>95</c:v>
                </c:pt>
              </c:numCache>
            </c:numRef>
          </c:val>
          <c:extLst>
            <c:ext xmlns:c16="http://schemas.microsoft.com/office/drawing/2014/chart" uri="{C3380CC4-5D6E-409C-BE32-E72D297353CC}">
              <c16:uniqueId val="{00000004-B84A-4BBB-B6FF-9FE2C18AAC5D}"/>
            </c:ext>
          </c:extLst>
        </c:ser>
        <c:ser>
          <c:idx val="1"/>
          <c:order val="1"/>
          <c:tx>
            <c:strRef>
              <c:f>Φύλλο1!$C$1</c:f>
              <c:strCache>
                <c:ptCount val="1"/>
                <c:pt idx="0">
                  <c:v>Ούτε συμφωνώ ούτε διαφωνώ</c:v>
                </c:pt>
              </c:strCache>
            </c:strRef>
          </c:tx>
          <c:spPr>
            <a:solidFill>
              <a:schemeClr val="accent4">
                <a:lumMod val="40000"/>
                <a:lumOff val="60000"/>
              </a:schemeClr>
            </a:solidFill>
          </c:spPr>
          <c:invertIfNegative val="0"/>
          <c:dLbls>
            <c:spPr>
              <a:noFill/>
              <a:ln>
                <a:noFill/>
              </a:ln>
              <a:effectLst/>
            </c:spPr>
            <c:txPr>
              <a:bodyPr wrap="square" lIns="38100" tIns="19050" rIns="38100" bIns="19050" anchor="ctr">
                <a:spAutoFit/>
              </a:bodyPr>
              <a:lstStyle/>
              <a:p>
                <a:pPr>
                  <a:defRPr sz="1400" b="1">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Φύλλο1!$A$2:$A$8</c:f>
              <c:strCache>
                <c:ptCount val="7"/>
                <c:pt idx="0">
                  <c:v>Η τεχνολογία μπορεί να βελτιώσει ουσιαστικά την ποιότητα ζωής κατά τη διάρκεια καυσώνων</c:v>
                </c:pt>
                <c:pt idx="1">
                  <c:v>Θεωρώ χρήσιμη μια εφαρμογή που ενημερώνει για τον θερμικό κίνδυνο σε πραγματικό χρόνο</c:v>
                </c:pt>
                <c:pt idx="2">
                  <c:v>Η Πολιτεία δεν προστατεύει επαρκώς τους κατοίκους από τις συνέπειες των καυσώνων.</c:v>
                </c:pt>
                <c:pt idx="3">
                  <c:v>Δεν λαμβάνω επαρκή ενημέρωση για τους κινδύνους της ζέστης</c:v>
                </c:pt>
                <c:pt idx="4">
                  <c:v>Υπάρχει έλλειψη σκιάς στους δρόμους της περιοχής όπου ζω</c:v>
                </c:pt>
                <c:pt idx="5">
                  <c:v>Η γειτονιά μου δεν προστατεύεται επαρκώς από τη ζέστη σε σχέση με άλλες περιοχές</c:v>
                </c:pt>
                <c:pt idx="6">
                  <c:v>Νιώθω περισσότερη κούραση ή εξάντληση όταν κινούμαι στην πόλη κατά τη διάρκεια του καύσωνα</c:v>
                </c:pt>
              </c:strCache>
            </c:strRef>
          </c:cat>
          <c:val>
            <c:numRef>
              <c:f>Φύλλο1!$C$2:$C$8</c:f>
              <c:numCache>
                <c:formatCode>General</c:formatCode>
                <c:ptCount val="7"/>
                <c:pt idx="0">
                  <c:v>17</c:v>
                </c:pt>
                <c:pt idx="1">
                  <c:v>18</c:v>
                </c:pt>
                <c:pt idx="2">
                  <c:v>20</c:v>
                </c:pt>
                <c:pt idx="3">
                  <c:v>27</c:v>
                </c:pt>
                <c:pt idx="4">
                  <c:v>13</c:v>
                </c:pt>
                <c:pt idx="5">
                  <c:v>22</c:v>
                </c:pt>
                <c:pt idx="6">
                  <c:v>3</c:v>
                </c:pt>
              </c:numCache>
            </c:numRef>
          </c:val>
          <c:extLst>
            <c:ext xmlns:c16="http://schemas.microsoft.com/office/drawing/2014/chart" uri="{C3380CC4-5D6E-409C-BE32-E72D297353CC}">
              <c16:uniqueId val="{00000005-B84A-4BBB-B6FF-9FE2C18AAC5D}"/>
            </c:ext>
          </c:extLst>
        </c:ser>
        <c:ser>
          <c:idx val="2"/>
          <c:order val="2"/>
          <c:tx>
            <c:strRef>
              <c:f>Φύλλο1!$D$1</c:f>
              <c:strCache>
                <c:ptCount val="1"/>
                <c:pt idx="0">
                  <c:v>Διαφωνώ</c:v>
                </c:pt>
              </c:strCache>
            </c:strRef>
          </c:tx>
          <c:spPr>
            <a:solidFill>
              <a:srgbClr val="E85E5E"/>
            </a:solidFill>
          </c:spPr>
          <c:invertIfNegative val="0"/>
          <c:dLbls>
            <c:spPr>
              <a:noFill/>
              <a:ln>
                <a:noFill/>
              </a:ln>
              <a:effectLst/>
            </c:spPr>
            <c:txPr>
              <a:bodyPr wrap="square" lIns="38100" tIns="19050" rIns="38100" bIns="19050" anchor="ctr">
                <a:spAutoFit/>
              </a:bodyPr>
              <a:lstStyle/>
              <a:p>
                <a:pPr>
                  <a:defRPr sz="1400" b="1">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Φύλλο1!$A$2:$A$8</c:f>
              <c:strCache>
                <c:ptCount val="7"/>
                <c:pt idx="0">
                  <c:v>Η τεχνολογία μπορεί να βελτιώσει ουσιαστικά την ποιότητα ζωής κατά τη διάρκεια καυσώνων</c:v>
                </c:pt>
                <c:pt idx="1">
                  <c:v>Θεωρώ χρήσιμη μια εφαρμογή που ενημερώνει για τον θερμικό κίνδυνο σε πραγματικό χρόνο</c:v>
                </c:pt>
                <c:pt idx="2">
                  <c:v>Η Πολιτεία δεν προστατεύει επαρκώς τους κατοίκους από τις συνέπειες των καυσώνων.</c:v>
                </c:pt>
                <c:pt idx="3">
                  <c:v>Δεν λαμβάνω επαρκή ενημέρωση για τους κινδύνους της ζέστης</c:v>
                </c:pt>
                <c:pt idx="4">
                  <c:v>Υπάρχει έλλειψη σκιάς στους δρόμους της περιοχής όπου ζω</c:v>
                </c:pt>
                <c:pt idx="5">
                  <c:v>Η γειτονιά μου δεν προστατεύεται επαρκώς από τη ζέστη σε σχέση με άλλες περιοχές</c:v>
                </c:pt>
                <c:pt idx="6">
                  <c:v>Νιώθω περισσότερη κούραση ή εξάντληση όταν κινούμαι στην πόλη κατά τη διάρκεια του καύσωνα</c:v>
                </c:pt>
              </c:strCache>
            </c:strRef>
          </c:cat>
          <c:val>
            <c:numRef>
              <c:f>Φύλλο1!$D$2:$D$8</c:f>
              <c:numCache>
                <c:formatCode>General</c:formatCode>
                <c:ptCount val="7"/>
                <c:pt idx="0">
                  <c:v>8</c:v>
                </c:pt>
                <c:pt idx="1">
                  <c:v>10</c:v>
                </c:pt>
                <c:pt idx="2">
                  <c:v>11</c:v>
                </c:pt>
                <c:pt idx="3">
                  <c:v>34</c:v>
                </c:pt>
                <c:pt idx="4">
                  <c:v>13</c:v>
                </c:pt>
                <c:pt idx="5">
                  <c:v>15</c:v>
                </c:pt>
                <c:pt idx="6">
                  <c:v>2</c:v>
                </c:pt>
              </c:numCache>
            </c:numRef>
          </c:val>
          <c:extLst>
            <c:ext xmlns:c16="http://schemas.microsoft.com/office/drawing/2014/chart" uri="{C3380CC4-5D6E-409C-BE32-E72D297353CC}">
              <c16:uniqueId val="{00000006-B84A-4BBB-B6FF-9FE2C18AAC5D}"/>
            </c:ext>
          </c:extLst>
        </c:ser>
        <c:ser>
          <c:idx val="3"/>
          <c:order val="3"/>
          <c:tx>
            <c:strRef>
              <c:f>Φύλλο1!$E$1</c:f>
              <c:strCache>
                <c:ptCount val="1"/>
                <c:pt idx="0">
                  <c:v>ΔΞ / ΔΑ</c:v>
                </c:pt>
              </c:strCache>
            </c:strRef>
          </c:tx>
          <c:spPr>
            <a:solidFill>
              <a:schemeClr val="bg1">
                <a:lumMod val="75000"/>
              </a:schemeClr>
            </a:solidFill>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E987-4BBC-8CDA-6F021D3F5038}"/>
                </c:ext>
              </c:extLst>
            </c:dLbl>
            <c:dLbl>
              <c:idx val="6"/>
              <c:delete val="1"/>
              <c:extLst>
                <c:ext xmlns:c15="http://schemas.microsoft.com/office/drawing/2012/chart" uri="{CE6537A1-D6FC-4f65-9D91-7224C49458BB}"/>
                <c:ext xmlns:c16="http://schemas.microsoft.com/office/drawing/2014/chart" uri="{C3380CC4-5D6E-409C-BE32-E72D297353CC}">
                  <c16:uniqueId val="{00000000-E987-4BBC-8CDA-6F021D3F5038}"/>
                </c:ext>
              </c:extLst>
            </c:dLbl>
            <c:spPr>
              <a:noFill/>
              <a:ln>
                <a:noFill/>
              </a:ln>
              <a:effectLst/>
            </c:spPr>
            <c:txPr>
              <a:bodyPr wrap="square" lIns="38100" tIns="19050" rIns="38100" bIns="19050" anchor="ctr">
                <a:spAutoFit/>
              </a:bodyPr>
              <a:lstStyle/>
              <a:p>
                <a:pPr>
                  <a:defRPr sz="1400" b="1">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Φύλλο1!$A$2:$A$8</c:f>
              <c:strCache>
                <c:ptCount val="7"/>
                <c:pt idx="0">
                  <c:v>Η τεχνολογία μπορεί να βελτιώσει ουσιαστικά την ποιότητα ζωής κατά τη διάρκεια καυσώνων</c:v>
                </c:pt>
                <c:pt idx="1">
                  <c:v>Θεωρώ χρήσιμη μια εφαρμογή που ενημερώνει για τον θερμικό κίνδυνο σε πραγματικό χρόνο</c:v>
                </c:pt>
                <c:pt idx="2">
                  <c:v>Η Πολιτεία δεν προστατεύει επαρκώς τους κατοίκους από τις συνέπειες των καυσώνων.</c:v>
                </c:pt>
                <c:pt idx="3">
                  <c:v>Δεν λαμβάνω επαρκή ενημέρωση για τους κινδύνους της ζέστης</c:v>
                </c:pt>
                <c:pt idx="4">
                  <c:v>Υπάρχει έλλειψη σκιάς στους δρόμους της περιοχής όπου ζω</c:v>
                </c:pt>
                <c:pt idx="5">
                  <c:v>Η γειτονιά μου δεν προστατεύεται επαρκώς από τη ζέστη σε σχέση με άλλες περιοχές</c:v>
                </c:pt>
                <c:pt idx="6">
                  <c:v>Νιώθω περισσότερη κούραση ή εξάντληση όταν κινούμαι στην πόλη κατά τη διάρκεια του καύσωνα</c:v>
                </c:pt>
              </c:strCache>
            </c:strRef>
          </c:cat>
          <c:val>
            <c:numRef>
              <c:f>Φύλλο1!$E$2:$E$8</c:f>
              <c:numCache>
                <c:formatCode>General</c:formatCode>
                <c:ptCount val="7"/>
                <c:pt idx="0">
                  <c:v>2</c:v>
                </c:pt>
                <c:pt idx="1">
                  <c:v>1</c:v>
                </c:pt>
                <c:pt idx="2">
                  <c:v>1</c:v>
                </c:pt>
                <c:pt idx="3">
                  <c:v>1</c:v>
                </c:pt>
                <c:pt idx="4">
                  <c:v>0</c:v>
                </c:pt>
                <c:pt idx="5">
                  <c:v>1</c:v>
                </c:pt>
                <c:pt idx="6">
                  <c:v>0</c:v>
                </c:pt>
              </c:numCache>
            </c:numRef>
          </c:val>
          <c:extLst>
            <c:ext xmlns:c16="http://schemas.microsoft.com/office/drawing/2014/chart" uri="{C3380CC4-5D6E-409C-BE32-E72D297353CC}">
              <c16:uniqueId val="{00000001-27EA-434C-AD2F-054C1FABAA6F}"/>
            </c:ext>
          </c:extLst>
        </c:ser>
        <c:dLbls>
          <c:showLegendKey val="0"/>
          <c:showVal val="0"/>
          <c:showCatName val="0"/>
          <c:showSerName val="0"/>
          <c:showPercent val="0"/>
          <c:showBubbleSize val="0"/>
        </c:dLbls>
        <c:gapWidth val="100"/>
        <c:overlap val="100"/>
        <c:axId val="145691776"/>
        <c:axId val="145904000"/>
      </c:barChart>
      <c:catAx>
        <c:axId val="1456917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chemeClr val="tx1"/>
                </a:solidFill>
                <a:latin typeface="Century Gothic" panose="020B0502020202020204" pitchFamily="34" charset="0"/>
                <a:ea typeface="+mn-ea"/>
                <a:cs typeface="+mn-cs"/>
              </a:defRPr>
            </a:pPr>
            <a:endParaRPr lang="en-US"/>
          </a:p>
        </c:txPr>
        <c:crossAx val="145904000"/>
        <c:crosses val="autoZero"/>
        <c:auto val="1"/>
        <c:lblAlgn val="ctr"/>
        <c:lblOffset val="100"/>
        <c:noMultiLvlLbl val="0"/>
      </c:catAx>
      <c:valAx>
        <c:axId val="145904000"/>
        <c:scaling>
          <c:orientation val="minMax"/>
          <c:max val="100"/>
        </c:scaling>
        <c:delete val="1"/>
        <c:axPos val="b"/>
        <c:numFmt formatCode="General" sourceLinked="1"/>
        <c:majorTickMark val="out"/>
        <c:minorTickMark val="none"/>
        <c:tickLblPos val="none"/>
        <c:crossAx val="145691776"/>
        <c:crosses val="autoZero"/>
        <c:crossBetween val="between"/>
      </c:valAx>
      <c:spPr>
        <a:noFill/>
        <a:ln>
          <a:noFill/>
        </a:ln>
        <a:effectLst/>
      </c:spPr>
    </c:plotArea>
    <c:legend>
      <c:legendPos val="r"/>
      <c:layout>
        <c:manualLayout>
          <c:xMode val="edge"/>
          <c:yMode val="edge"/>
          <c:x val="0.25647698566244137"/>
          <c:y val="1.2272499065100024E-3"/>
          <c:w val="0.70195190630809357"/>
          <c:h val="9.0133310193267743E-2"/>
        </c:manualLayout>
      </c:layout>
      <c:overlay val="0"/>
      <c:txPr>
        <a:bodyPr/>
        <a:lstStyle/>
        <a:p>
          <a:pPr>
            <a:defRPr sz="1400" b="1">
              <a:latin typeface="Century Gothic" panose="020B0502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41231955380583"/>
          <c:y val="3.7118644928098091E-2"/>
          <c:w val="0.46463041338582683"/>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extLst>
              <c:ext xmlns:c16="http://schemas.microsoft.com/office/drawing/2014/chart" uri="{C3380CC4-5D6E-409C-BE32-E72D297353CC}">
                <c16:uniqueId val="{00000005-142C-4261-951F-C4AD4904A555}"/>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ΔΞ / ΔΑ</c:v>
                </c:pt>
                <c:pt idx="1">
                  <c:v>Άλλο</c:v>
                </c:pt>
                <c:pt idx="2">
                  <c:v>Φοιτητική εστία</c:v>
                </c:pt>
                <c:pt idx="3">
                  <c:v>Μονοκατοικία χωρίς αυλή</c:v>
                </c:pt>
                <c:pt idx="4">
                  <c:v>Μονοκατοικία με αυλή</c:v>
                </c:pt>
                <c:pt idx="5">
                  <c:v>Διαμέρισμα σε ισόγειο, ημιυπόγειο ή υπόγειο</c:v>
                </c:pt>
                <c:pt idx="6">
                  <c:v>Διαμέρισμα σε πολυκατοικία (1ος όροφος και πάνω)</c:v>
                </c:pt>
              </c:strCache>
            </c:strRef>
          </c:cat>
          <c:val>
            <c:numRef>
              <c:f>Φύλλο1!$B$2:$B$8</c:f>
              <c:numCache>
                <c:formatCode>General</c:formatCode>
                <c:ptCount val="7"/>
                <c:pt idx="0">
                  <c:v>1</c:v>
                </c:pt>
                <c:pt idx="1">
                  <c:v>1</c:v>
                </c:pt>
                <c:pt idx="2">
                  <c:v>0</c:v>
                </c:pt>
                <c:pt idx="3">
                  <c:v>2</c:v>
                </c:pt>
                <c:pt idx="4">
                  <c:v>10</c:v>
                </c:pt>
                <c:pt idx="5">
                  <c:v>8</c:v>
                </c:pt>
                <c:pt idx="6">
                  <c:v>78</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41231955380583"/>
          <c:y val="3.7118644928098091E-2"/>
          <c:w val="0.46463041338582683"/>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extLst>
              <c:ext xmlns:c16="http://schemas.microsoft.com/office/drawing/2014/chart" uri="{C3380CC4-5D6E-409C-BE32-E72D297353CC}">
                <c16:uniqueId val="{00000005-142C-4261-951F-C4AD4904A555}"/>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ΔΞ / ΔΑ</c:v>
                </c:pt>
                <c:pt idx="1">
                  <c:v>Μετά το 2009</c:v>
                </c:pt>
                <c:pt idx="2">
                  <c:v>1991 - 2009</c:v>
                </c:pt>
                <c:pt idx="3">
                  <c:v>1980 - 1990</c:v>
                </c:pt>
                <c:pt idx="4">
                  <c:v>Πριν το 1979</c:v>
                </c:pt>
              </c:strCache>
            </c:strRef>
          </c:cat>
          <c:val>
            <c:numRef>
              <c:f>Φύλλο1!$B$2:$B$6</c:f>
              <c:numCache>
                <c:formatCode>General</c:formatCode>
                <c:ptCount val="5"/>
                <c:pt idx="0">
                  <c:v>6</c:v>
                </c:pt>
                <c:pt idx="1">
                  <c:v>6</c:v>
                </c:pt>
                <c:pt idx="2">
                  <c:v>25</c:v>
                </c:pt>
                <c:pt idx="3">
                  <c:v>25</c:v>
                </c:pt>
                <c:pt idx="4">
                  <c:v>38</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99770709352504"/>
          <c:y val="2.1556632596378179E-2"/>
          <c:w val="0.51046372740942492"/>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96AE-46B6-8477-E8540626DADB}"/>
              </c:ext>
            </c:extLst>
          </c:dPt>
          <c:dPt>
            <c:idx val="1"/>
            <c:invertIfNegative val="0"/>
            <c:bubble3D val="0"/>
            <c:spPr>
              <a:solidFill>
                <a:srgbClr val="2B7D69"/>
              </a:solidFill>
            </c:spPr>
            <c:extLst>
              <c:ext xmlns:c16="http://schemas.microsoft.com/office/drawing/2014/chart" uri="{C3380CC4-5D6E-409C-BE32-E72D297353CC}">
                <c16:uniqueId val="{00000003-96AE-46B6-8477-E8540626DADB}"/>
              </c:ext>
            </c:extLst>
          </c:dPt>
          <c:dPt>
            <c:idx val="2"/>
            <c:invertIfNegative val="0"/>
            <c:bubble3D val="0"/>
            <c:spPr>
              <a:solidFill>
                <a:srgbClr val="75BE8C"/>
              </a:solidFill>
            </c:spPr>
            <c:extLst>
              <c:ext xmlns:c16="http://schemas.microsoft.com/office/drawing/2014/chart" uri="{C3380CC4-5D6E-409C-BE32-E72D297353CC}">
                <c16:uniqueId val="{00000005-96AE-46B6-8477-E8540626DADB}"/>
              </c:ext>
            </c:extLst>
          </c:dPt>
          <c:dPt>
            <c:idx val="3"/>
            <c:invertIfNegative val="0"/>
            <c:bubble3D val="0"/>
            <c:spPr>
              <a:solidFill>
                <a:srgbClr val="B3C9C0"/>
              </a:solidFill>
            </c:spPr>
            <c:extLst>
              <c:ext xmlns:c16="http://schemas.microsoft.com/office/drawing/2014/chart" uri="{C3380CC4-5D6E-409C-BE32-E72D297353CC}">
                <c16:uniqueId val="{00000006-0C2C-414A-AD15-2730949A28D3}"/>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ΔΞ / ΔΑ</c:v>
                </c:pt>
                <c:pt idx="1">
                  <c:v>Ναι κατά τη διάρκεια των τελευταίων 2 χρόνων</c:v>
                </c:pt>
                <c:pt idx="2">
                  <c:v>Ναι πριν από περίπου 3 έως 6 χρόνια</c:v>
                </c:pt>
                <c:pt idx="3">
                  <c:v>Ναι πριν από περίπου 7 έως 10 χρόνια</c:v>
                </c:pt>
                <c:pt idx="4">
                  <c:v>Όχι</c:v>
                </c:pt>
              </c:strCache>
            </c:strRef>
          </c:cat>
          <c:val>
            <c:numRef>
              <c:f>Φύλλο1!$B$2:$B$6</c:f>
              <c:numCache>
                <c:formatCode>General</c:formatCode>
                <c:ptCount val="5"/>
                <c:pt idx="0">
                  <c:v>4</c:v>
                </c:pt>
                <c:pt idx="1">
                  <c:v>7</c:v>
                </c:pt>
                <c:pt idx="2">
                  <c:v>8</c:v>
                </c:pt>
                <c:pt idx="3">
                  <c:v>14</c:v>
                </c:pt>
                <c:pt idx="4">
                  <c:v>67</c:v>
                </c:pt>
              </c:numCache>
            </c:numRef>
          </c:val>
          <c:extLst>
            <c:ext xmlns:c16="http://schemas.microsoft.com/office/drawing/2014/chart" uri="{C3380CC4-5D6E-409C-BE32-E72D297353CC}">
              <c16:uniqueId val="{0000000A-96AE-46B6-8477-E8540626DADB}"/>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99770709352504"/>
          <c:y val="2.1556632596378179E-2"/>
          <c:w val="0.51046372740942492"/>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96AE-46B6-8477-E8540626DADB}"/>
              </c:ext>
            </c:extLst>
          </c:dPt>
          <c:dPt>
            <c:idx val="1"/>
            <c:invertIfNegative val="0"/>
            <c:bubble3D val="0"/>
            <c:spPr>
              <a:solidFill>
                <a:srgbClr val="E85E5E"/>
              </a:solidFill>
            </c:spPr>
            <c:extLst>
              <c:ext xmlns:c16="http://schemas.microsoft.com/office/drawing/2014/chart" uri="{C3380CC4-5D6E-409C-BE32-E72D297353CC}">
                <c16:uniqueId val="{00000003-96AE-46B6-8477-E8540626DADB}"/>
              </c:ext>
            </c:extLst>
          </c:dPt>
          <c:dPt>
            <c:idx val="2"/>
            <c:invertIfNegative val="0"/>
            <c:bubble3D val="0"/>
            <c:spPr>
              <a:solidFill>
                <a:srgbClr val="75BE8C"/>
              </a:solidFill>
            </c:spPr>
            <c:extLst>
              <c:ext xmlns:c16="http://schemas.microsoft.com/office/drawing/2014/chart" uri="{C3380CC4-5D6E-409C-BE32-E72D297353CC}">
                <c16:uniqueId val="{00000005-96AE-46B6-8477-E8540626DADB}"/>
              </c:ext>
            </c:extLst>
          </c:dPt>
          <c:dPt>
            <c:idx val="3"/>
            <c:invertIfNegative val="0"/>
            <c:bubble3D val="0"/>
            <c:spPr>
              <a:solidFill>
                <a:srgbClr val="B3C9C0"/>
              </a:solidFill>
            </c:spPr>
            <c:extLst>
              <c:ext xmlns:c16="http://schemas.microsoft.com/office/drawing/2014/chart" uri="{C3380CC4-5D6E-409C-BE32-E72D297353CC}">
                <c16:uniqueId val="{00000006-0C2C-414A-AD15-2730949A28D3}"/>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ΔΞ / ΔΑ</c:v>
                </c:pt>
                <c:pt idx="1">
                  <c:v>Όχι</c:v>
                </c:pt>
                <c:pt idx="2">
                  <c:v>Ναι αλλά δεν είναι οικονομικά εφικτό</c:v>
                </c:pt>
                <c:pt idx="3">
                  <c:v>Ναι και είναι οικονομικό εφικτό</c:v>
                </c:pt>
              </c:strCache>
            </c:strRef>
          </c:cat>
          <c:val>
            <c:numRef>
              <c:f>Φύλλο1!$B$2:$B$5</c:f>
              <c:numCache>
                <c:formatCode>General</c:formatCode>
                <c:ptCount val="4"/>
                <c:pt idx="0">
                  <c:v>3</c:v>
                </c:pt>
                <c:pt idx="1">
                  <c:v>15</c:v>
                </c:pt>
                <c:pt idx="2">
                  <c:v>67</c:v>
                </c:pt>
                <c:pt idx="3">
                  <c:v>15</c:v>
                </c:pt>
              </c:numCache>
            </c:numRef>
          </c:val>
          <c:extLst>
            <c:ext xmlns:c16="http://schemas.microsoft.com/office/drawing/2014/chart" uri="{C3380CC4-5D6E-409C-BE32-E72D297353CC}">
              <c16:uniqueId val="{0000000A-96AE-46B6-8477-E8540626DADB}"/>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41231955380583"/>
          <c:y val="3.7118644928098091E-2"/>
          <c:w val="0.46463041338582683"/>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extLst>
              <c:ext xmlns:c16="http://schemas.microsoft.com/office/drawing/2014/chart" uri="{C3380CC4-5D6E-409C-BE32-E72D297353CC}">
                <c16:uniqueId val="{00000005-142C-4261-951F-C4AD4904A555}"/>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ΔΑ</c:v>
                </c:pt>
                <c:pt idx="1">
                  <c:v>5 ή περισσότερα</c:v>
                </c:pt>
                <c:pt idx="2">
                  <c:v>4</c:v>
                </c:pt>
                <c:pt idx="3">
                  <c:v>3</c:v>
                </c:pt>
                <c:pt idx="4">
                  <c:v>2</c:v>
                </c:pt>
                <c:pt idx="5">
                  <c:v>1</c:v>
                </c:pt>
                <c:pt idx="6">
                  <c:v>Όχι</c:v>
                </c:pt>
              </c:strCache>
            </c:strRef>
          </c:cat>
          <c:val>
            <c:numRef>
              <c:f>Φύλλο1!$B$2:$B$8</c:f>
              <c:numCache>
                <c:formatCode>General</c:formatCode>
                <c:ptCount val="7"/>
                <c:pt idx="0">
                  <c:v>2</c:v>
                </c:pt>
                <c:pt idx="1">
                  <c:v>0</c:v>
                </c:pt>
                <c:pt idx="2">
                  <c:v>0</c:v>
                </c:pt>
                <c:pt idx="3">
                  <c:v>2</c:v>
                </c:pt>
                <c:pt idx="4">
                  <c:v>8</c:v>
                </c:pt>
                <c:pt idx="5">
                  <c:v>12</c:v>
                </c:pt>
                <c:pt idx="6">
                  <c:v>76</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41231955380583"/>
          <c:y val="3.7118644928098091E-2"/>
          <c:w val="0.46463041338582683"/>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extLst>
              <c:ext xmlns:c16="http://schemas.microsoft.com/office/drawing/2014/chart" uri="{C3380CC4-5D6E-409C-BE32-E72D297353CC}">
                <c16:uniqueId val="{00000005-142C-4261-951F-C4AD4904A555}"/>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ΔΑ</c:v>
                </c:pt>
                <c:pt idx="1">
                  <c:v>5 ή περισσότερα</c:v>
                </c:pt>
                <c:pt idx="2">
                  <c:v>4</c:v>
                </c:pt>
                <c:pt idx="3">
                  <c:v>3</c:v>
                </c:pt>
                <c:pt idx="4">
                  <c:v>2</c:v>
                </c:pt>
                <c:pt idx="5">
                  <c:v>1</c:v>
                </c:pt>
                <c:pt idx="6">
                  <c:v>Όχι</c:v>
                </c:pt>
              </c:strCache>
            </c:strRef>
          </c:cat>
          <c:val>
            <c:numRef>
              <c:f>Φύλλο1!$B$2:$B$8</c:f>
              <c:numCache>
                <c:formatCode>General</c:formatCode>
                <c:ptCount val="7"/>
                <c:pt idx="0">
                  <c:v>2</c:v>
                </c:pt>
                <c:pt idx="1">
                  <c:v>0</c:v>
                </c:pt>
                <c:pt idx="2">
                  <c:v>0</c:v>
                </c:pt>
                <c:pt idx="3">
                  <c:v>0</c:v>
                </c:pt>
                <c:pt idx="4">
                  <c:v>7</c:v>
                </c:pt>
                <c:pt idx="5">
                  <c:v>16</c:v>
                </c:pt>
                <c:pt idx="6">
                  <c:v>75</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57898468797586"/>
          <c:y val="3.7118644928098091E-2"/>
          <c:w val="0.51046372740942492"/>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extLst>
              <c:ext xmlns:c16="http://schemas.microsoft.com/office/drawing/2014/chart" uri="{C3380CC4-5D6E-409C-BE32-E72D297353CC}">
                <c16:uniqueId val="{00000005-142C-4261-951F-C4AD4904A555}"/>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Φύλλο1!$A$2:$A$8</c:f>
              <c:strCache>
                <c:ptCount val="7"/>
                <c:pt idx="0">
                  <c:v>ΔΞ / ΔΑ</c:v>
                </c:pt>
                <c:pt idx="1">
                  <c:v>Σε δημόσια κτήρια (σχολεία, δημόσιες υπηρεσίες κλπ.)</c:v>
                </c:pt>
                <c:pt idx="2">
                  <c:v>Στην εργασία</c:v>
                </c:pt>
                <c:pt idx="3">
                  <c:v>Στο σπίτι μου</c:v>
                </c:pt>
                <c:pt idx="4">
                  <c:v>Κατά τις μετακινήσεις μου με το αυτοκίνητο / μηχανή</c:v>
                </c:pt>
                <c:pt idx="5">
                  <c:v>Κατά τις μετακινήσεις μου με τα Μέσα Μαζικής Μεταφοράς</c:v>
                </c:pt>
                <c:pt idx="6">
                  <c:v>Κατά τις μετακινήσεις μου πεζός/η</c:v>
                </c:pt>
              </c:strCache>
            </c:strRef>
          </c:cat>
          <c:val>
            <c:numRef>
              <c:f>Φύλλο1!$B$2:$B$8</c:f>
              <c:numCache>
                <c:formatCode>General</c:formatCode>
                <c:ptCount val="7"/>
                <c:pt idx="0">
                  <c:v>1</c:v>
                </c:pt>
                <c:pt idx="1">
                  <c:v>6</c:v>
                </c:pt>
                <c:pt idx="2">
                  <c:v>9</c:v>
                </c:pt>
                <c:pt idx="3">
                  <c:v>12</c:v>
                </c:pt>
                <c:pt idx="4">
                  <c:v>16</c:v>
                </c:pt>
                <c:pt idx="5">
                  <c:v>52</c:v>
                </c:pt>
                <c:pt idx="6">
                  <c:v>70</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41231955380583"/>
          <c:y val="3.7118644928098091E-2"/>
          <c:w val="0.46463041338582683"/>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extLst>
              <c:ext xmlns:c16="http://schemas.microsoft.com/office/drawing/2014/chart" uri="{C3380CC4-5D6E-409C-BE32-E72D297353CC}">
                <c16:uniqueId val="{00000005-142C-4261-951F-C4AD4904A555}"/>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ΔΞ / ΔΑ</c:v>
                </c:pt>
                <c:pt idx="1">
                  <c:v>Άλλο</c:v>
                </c:pt>
                <c:pt idx="2">
                  <c:v>Πληρώνω ενοίκιο</c:v>
                </c:pt>
                <c:pt idx="3">
                  <c:v>Φιλοξενούμαι (φίλους/συγγενείς/γονείς)</c:v>
                </c:pt>
                <c:pt idx="4">
                  <c:v>Ιδιόκτητο σπίτι</c:v>
                </c:pt>
              </c:strCache>
            </c:strRef>
          </c:cat>
          <c:val>
            <c:numRef>
              <c:f>Φύλλο1!$B$2:$B$6</c:f>
              <c:numCache>
                <c:formatCode>General</c:formatCode>
                <c:ptCount val="5"/>
                <c:pt idx="0">
                  <c:v>1</c:v>
                </c:pt>
                <c:pt idx="1">
                  <c:v>0</c:v>
                </c:pt>
                <c:pt idx="2">
                  <c:v>24</c:v>
                </c:pt>
                <c:pt idx="3">
                  <c:v>6</c:v>
                </c:pt>
                <c:pt idx="4">
                  <c:v>69</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3085987785924"/>
          <c:y val="1.7556355702631563E-2"/>
          <c:w val="0.43803989005780969"/>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1491-4BCF-BFA7-066C90FD8075}"/>
              </c:ext>
            </c:extLst>
          </c:dPt>
          <c:dPt>
            <c:idx val="1"/>
            <c:invertIfNegative val="0"/>
            <c:bubble3D val="0"/>
            <c:extLst>
              <c:ext xmlns:c16="http://schemas.microsoft.com/office/drawing/2014/chart" uri="{C3380CC4-5D6E-409C-BE32-E72D297353CC}">
                <c16:uniqueId val="{00000003-1491-4BCF-BFA7-066C90FD8075}"/>
              </c:ext>
            </c:extLst>
          </c:dPt>
          <c:dPt>
            <c:idx val="2"/>
            <c:invertIfNegative val="0"/>
            <c:bubble3D val="0"/>
            <c:extLst>
              <c:ext xmlns:c16="http://schemas.microsoft.com/office/drawing/2014/chart" uri="{C3380CC4-5D6E-409C-BE32-E72D297353CC}">
                <c16:uniqueId val="{00000004-2260-4AF8-A196-9DC860364921}"/>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8-4CA4-46E9-B98E-DDC362CCF9E6}"/>
              </c:ext>
            </c:extLst>
          </c:dPt>
          <c:dPt>
            <c:idx val="4"/>
            <c:invertIfNegative val="0"/>
            <c:bubble3D val="0"/>
            <c:spPr>
              <a:solidFill>
                <a:srgbClr val="E85E5E"/>
              </a:solidFill>
            </c:spPr>
            <c:extLst>
              <c:ext xmlns:c16="http://schemas.microsoft.com/office/drawing/2014/chart" uri="{C3380CC4-5D6E-409C-BE32-E72D297353CC}">
                <c16:uniqueId val="{00000007-4CA4-46E9-B98E-DDC362CCF9E6}"/>
              </c:ext>
            </c:extLst>
          </c:dPt>
          <c:dPt>
            <c:idx val="5"/>
            <c:invertIfNegative val="0"/>
            <c:bubble3D val="0"/>
            <c:spPr>
              <a:solidFill>
                <a:srgbClr val="E85E5E"/>
              </a:solidFill>
            </c:spPr>
            <c:extLst>
              <c:ext xmlns:c16="http://schemas.microsoft.com/office/drawing/2014/chart" uri="{C3380CC4-5D6E-409C-BE32-E72D297353CC}">
                <c16:uniqueId val="{00000006-4CA4-46E9-B98E-DDC362CCF9E6}"/>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ΔΞ / ΔΑ</c:v>
                </c:pt>
                <c:pt idx="1">
                  <c:v>Πολύ χαμηλό</c:v>
                </c:pt>
                <c:pt idx="2">
                  <c:v>Σχετικά χαμηλό</c:v>
                </c:pt>
                <c:pt idx="3">
                  <c:v>Ούτε υψηλό, ούτε χαμηλό</c:v>
                </c:pt>
                <c:pt idx="4">
                  <c:v>Σχετικά υψηλό</c:v>
                </c:pt>
                <c:pt idx="5">
                  <c:v>Πολύ υψηλό</c:v>
                </c:pt>
              </c:strCache>
            </c:strRef>
          </c:cat>
          <c:val>
            <c:numRef>
              <c:f>Φύλλο1!$B$2:$B$7</c:f>
              <c:numCache>
                <c:formatCode>General</c:formatCode>
                <c:ptCount val="6"/>
                <c:pt idx="0">
                  <c:v>2</c:v>
                </c:pt>
                <c:pt idx="1">
                  <c:v>1</c:v>
                </c:pt>
                <c:pt idx="2">
                  <c:v>4</c:v>
                </c:pt>
                <c:pt idx="3">
                  <c:v>14</c:v>
                </c:pt>
                <c:pt idx="4">
                  <c:v>36</c:v>
                </c:pt>
                <c:pt idx="5">
                  <c:v>43</c:v>
                </c:pt>
              </c:numCache>
            </c:numRef>
          </c:val>
          <c:extLst>
            <c:ext xmlns:c16="http://schemas.microsoft.com/office/drawing/2014/chart" uri="{C3380CC4-5D6E-409C-BE32-E72D297353CC}">
              <c16:uniqueId val="{00000006-1491-4BCF-BFA7-066C90FD807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99770709352504"/>
          <c:y val="2.1556632596378179E-2"/>
          <c:w val="0.51046372740942492"/>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96AE-46B6-8477-E8540626DADB}"/>
              </c:ext>
            </c:extLst>
          </c:dPt>
          <c:dPt>
            <c:idx val="1"/>
            <c:invertIfNegative val="0"/>
            <c:bubble3D val="0"/>
            <c:spPr>
              <a:solidFill>
                <a:srgbClr val="2B7D69"/>
              </a:solidFill>
            </c:spPr>
            <c:extLst>
              <c:ext xmlns:c16="http://schemas.microsoft.com/office/drawing/2014/chart" uri="{C3380CC4-5D6E-409C-BE32-E72D297353CC}">
                <c16:uniqueId val="{00000003-96AE-46B6-8477-E8540626DADB}"/>
              </c:ext>
            </c:extLst>
          </c:dPt>
          <c:dPt>
            <c:idx val="2"/>
            <c:invertIfNegative val="0"/>
            <c:bubble3D val="0"/>
            <c:spPr>
              <a:solidFill>
                <a:srgbClr val="75BE8C"/>
              </a:solidFill>
            </c:spPr>
            <c:extLst>
              <c:ext xmlns:c16="http://schemas.microsoft.com/office/drawing/2014/chart" uri="{C3380CC4-5D6E-409C-BE32-E72D297353CC}">
                <c16:uniqueId val="{00000005-96AE-46B6-8477-E8540626DADB}"/>
              </c:ext>
            </c:extLst>
          </c:dPt>
          <c:dPt>
            <c:idx val="3"/>
            <c:invertIfNegative val="0"/>
            <c:bubble3D val="0"/>
            <c:spPr>
              <a:solidFill>
                <a:srgbClr val="B3C9C0"/>
              </a:solidFill>
            </c:spPr>
            <c:extLst>
              <c:ext xmlns:c16="http://schemas.microsoft.com/office/drawing/2014/chart" uri="{C3380CC4-5D6E-409C-BE32-E72D297353CC}">
                <c16:uniqueId val="{00000006-0C2C-414A-AD15-2730949A28D3}"/>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ΔΞ / ΔΑ</c:v>
                </c:pt>
                <c:pt idx="1">
                  <c:v>Ναι επηρεάζει πολύ</c:v>
                </c:pt>
                <c:pt idx="2">
                  <c:v>Ναι επηρεάζει αρκετά</c:v>
                </c:pt>
                <c:pt idx="3">
                  <c:v>Ναι επηρεάζει λίγο</c:v>
                </c:pt>
                <c:pt idx="4">
                  <c:v>Όχι δεν επηρεάζει</c:v>
                </c:pt>
              </c:strCache>
            </c:strRef>
          </c:cat>
          <c:val>
            <c:numRef>
              <c:f>Φύλλο1!$B$2:$B$6</c:f>
              <c:numCache>
                <c:formatCode>General</c:formatCode>
                <c:ptCount val="5"/>
                <c:pt idx="0">
                  <c:v>0</c:v>
                </c:pt>
                <c:pt idx="1">
                  <c:v>36</c:v>
                </c:pt>
                <c:pt idx="2">
                  <c:v>35</c:v>
                </c:pt>
                <c:pt idx="3">
                  <c:v>24</c:v>
                </c:pt>
                <c:pt idx="4">
                  <c:v>5</c:v>
                </c:pt>
              </c:numCache>
            </c:numRef>
          </c:val>
          <c:extLst>
            <c:ext xmlns:c16="http://schemas.microsoft.com/office/drawing/2014/chart" uri="{C3380CC4-5D6E-409C-BE32-E72D297353CC}">
              <c16:uniqueId val="{0000000A-96AE-46B6-8477-E8540626DADB}"/>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99770709352504"/>
          <c:y val="2.1556632596378179E-2"/>
          <c:w val="0.51046372740942492"/>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96AE-46B6-8477-E8540626DADB}"/>
              </c:ext>
            </c:extLst>
          </c:dPt>
          <c:dPt>
            <c:idx val="1"/>
            <c:invertIfNegative val="0"/>
            <c:bubble3D val="0"/>
            <c:spPr>
              <a:solidFill>
                <a:srgbClr val="2B7D69"/>
              </a:solidFill>
            </c:spPr>
            <c:extLst>
              <c:ext xmlns:c16="http://schemas.microsoft.com/office/drawing/2014/chart" uri="{C3380CC4-5D6E-409C-BE32-E72D297353CC}">
                <c16:uniqueId val="{00000003-96AE-46B6-8477-E8540626DADB}"/>
              </c:ext>
            </c:extLst>
          </c:dPt>
          <c:dPt>
            <c:idx val="2"/>
            <c:invertIfNegative val="0"/>
            <c:bubble3D val="0"/>
            <c:spPr>
              <a:solidFill>
                <a:srgbClr val="75BE8C"/>
              </a:solidFill>
            </c:spPr>
            <c:extLst>
              <c:ext xmlns:c16="http://schemas.microsoft.com/office/drawing/2014/chart" uri="{C3380CC4-5D6E-409C-BE32-E72D297353CC}">
                <c16:uniqueId val="{00000005-96AE-46B6-8477-E8540626DADB}"/>
              </c:ext>
            </c:extLst>
          </c:dPt>
          <c:dPt>
            <c:idx val="3"/>
            <c:invertIfNegative val="0"/>
            <c:bubble3D val="0"/>
            <c:spPr>
              <a:solidFill>
                <a:srgbClr val="B3C9C0"/>
              </a:solidFill>
            </c:spPr>
            <c:extLst>
              <c:ext xmlns:c16="http://schemas.microsoft.com/office/drawing/2014/chart" uri="{C3380CC4-5D6E-409C-BE32-E72D297353CC}">
                <c16:uniqueId val="{00000006-0C2C-414A-AD15-2730949A28D3}"/>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Φύλλο1!$A$2:$A$6</c:f>
              <c:strCache>
                <c:ptCount val="5"/>
                <c:pt idx="0">
                  <c:v>ΔΞ / ΔΑ</c:v>
                </c:pt>
                <c:pt idx="1">
                  <c:v>Ναι πολύ</c:v>
                </c:pt>
                <c:pt idx="2">
                  <c:v>Ναι αρκετά</c:v>
                </c:pt>
                <c:pt idx="3">
                  <c:v>Ναι λίγο</c:v>
                </c:pt>
                <c:pt idx="4">
                  <c:v>Όχι καθόλου</c:v>
                </c:pt>
              </c:strCache>
            </c:strRef>
          </c:cat>
          <c:val>
            <c:numRef>
              <c:f>Φύλλο1!$B$2:$B$6</c:f>
              <c:numCache>
                <c:formatCode>General</c:formatCode>
                <c:ptCount val="5"/>
                <c:pt idx="0">
                  <c:v>1</c:v>
                </c:pt>
                <c:pt idx="1">
                  <c:v>44</c:v>
                </c:pt>
                <c:pt idx="2">
                  <c:v>37</c:v>
                </c:pt>
                <c:pt idx="3">
                  <c:v>15</c:v>
                </c:pt>
                <c:pt idx="4">
                  <c:v>3</c:v>
                </c:pt>
              </c:numCache>
            </c:numRef>
          </c:val>
          <c:extLst>
            <c:ext xmlns:c16="http://schemas.microsoft.com/office/drawing/2014/chart" uri="{C3380CC4-5D6E-409C-BE32-E72D297353CC}">
              <c16:uniqueId val="{0000000A-96AE-46B6-8477-E8540626DADB}"/>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3085987785924"/>
          <c:y val="1.7556355702631563E-2"/>
          <c:w val="0.43803989005780969"/>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1491-4BCF-BFA7-066C90FD8075}"/>
              </c:ext>
            </c:extLst>
          </c:dPt>
          <c:dPt>
            <c:idx val="1"/>
            <c:invertIfNegative val="0"/>
            <c:bubble3D val="0"/>
            <c:extLst>
              <c:ext xmlns:c16="http://schemas.microsoft.com/office/drawing/2014/chart" uri="{C3380CC4-5D6E-409C-BE32-E72D297353CC}">
                <c16:uniqueId val="{00000003-1491-4BCF-BFA7-066C90FD8075}"/>
              </c:ext>
            </c:extLst>
          </c:dPt>
          <c:dPt>
            <c:idx val="2"/>
            <c:invertIfNegative val="0"/>
            <c:bubble3D val="0"/>
            <c:extLst>
              <c:ext xmlns:c16="http://schemas.microsoft.com/office/drawing/2014/chart" uri="{C3380CC4-5D6E-409C-BE32-E72D297353CC}">
                <c16:uniqueId val="{00000004-2260-4AF8-A196-9DC860364921}"/>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8-4CA4-46E9-B98E-DDC362CCF9E6}"/>
              </c:ext>
            </c:extLst>
          </c:dPt>
          <c:dPt>
            <c:idx val="4"/>
            <c:invertIfNegative val="0"/>
            <c:bubble3D val="0"/>
            <c:spPr>
              <a:solidFill>
                <a:srgbClr val="E85E5E"/>
              </a:solidFill>
            </c:spPr>
            <c:extLst>
              <c:ext xmlns:c16="http://schemas.microsoft.com/office/drawing/2014/chart" uri="{C3380CC4-5D6E-409C-BE32-E72D297353CC}">
                <c16:uniqueId val="{00000007-4CA4-46E9-B98E-DDC362CCF9E6}"/>
              </c:ext>
            </c:extLst>
          </c:dPt>
          <c:dPt>
            <c:idx val="5"/>
            <c:invertIfNegative val="0"/>
            <c:bubble3D val="0"/>
            <c:spPr>
              <a:solidFill>
                <a:srgbClr val="E85E5E"/>
              </a:solidFill>
            </c:spPr>
            <c:extLst>
              <c:ext xmlns:c16="http://schemas.microsoft.com/office/drawing/2014/chart" uri="{C3380CC4-5D6E-409C-BE32-E72D297353CC}">
                <c16:uniqueId val="{00000006-4CA4-46E9-B98E-DDC362CCF9E6}"/>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Φύλλο1!$A$2:$A$7</c:f>
              <c:strCache>
                <c:ptCount val="6"/>
                <c:pt idx="0">
                  <c:v>ΔΞ / ΔΑ</c:v>
                </c:pt>
                <c:pt idx="1">
                  <c:v>Θα μειωθεί σημαντικά</c:v>
                </c:pt>
                <c:pt idx="2">
                  <c:v>Θα μειωθεί λίγο</c:v>
                </c:pt>
                <c:pt idx="3">
                  <c:v>Θα παραμείνει περίπου στα ίδια επίπεδα</c:v>
                </c:pt>
                <c:pt idx="4">
                  <c:v>Θα αυξηθεί λίγο</c:v>
                </c:pt>
                <c:pt idx="5">
                  <c:v>Θα αυξηθεί σημαντικά</c:v>
                </c:pt>
              </c:strCache>
            </c:strRef>
          </c:cat>
          <c:val>
            <c:numRef>
              <c:f>Φύλλο1!$B$2:$B$7</c:f>
              <c:numCache>
                <c:formatCode>General</c:formatCode>
                <c:ptCount val="6"/>
                <c:pt idx="0">
                  <c:v>3</c:v>
                </c:pt>
                <c:pt idx="1">
                  <c:v>0</c:v>
                </c:pt>
                <c:pt idx="2">
                  <c:v>0</c:v>
                </c:pt>
                <c:pt idx="3">
                  <c:v>9</c:v>
                </c:pt>
                <c:pt idx="4">
                  <c:v>29</c:v>
                </c:pt>
                <c:pt idx="5">
                  <c:v>59</c:v>
                </c:pt>
              </c:numCache>
            </c:numRef>
          </c:val>
          <c:extLst>
            <c:ext xmlns:c16="http://schemas.microsoft.com/office/drawing/2014/chart" uri="{C3380CC4-5D6E-409C-BE32-E72D297353CC}">
              <c16:uniqueId val="{00000006-1491-4BCF-BFA7-066C90FD807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99770709352504"/>
          <c:y val="2.1556632596378179E-2"/>
          <c:w val="0.51046372740942492"/>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01-96AE-46B6-8477-E8540626DADB}"/>
              </c:ext>
            </c:extLst>
          </c:dPt>
          <c:dPt>
            <c:idx val="1"/>
            <c:invertIfNegative val="0"/>
            <c:bubble3D val="0"/>
            <c:spPr>
              <a:solidFill>
                <a:srgbClr val="2B7D69"/>
              </a:solidFill>
            </c:spPr>
            <c:extLst>
              <c:ext xmlns:c16="http://schemas.microsoft.com/office/drawing/2014/chart" uri="{C3380CC4-5D6E-409C-BE32-E72D297353CC}">
                <c16:uniqueId val="{00000003-96AE-46B6-8477-E8540626DADB}"/>
              </c:ext>
            </c:extLst>
          </c:dPt>
          <c:dPt>
            <c:idx val="2"/>
            <c:invertIfNegative val="0"/>
            <c:bubble3D val="0"/>
            <c:spPr>
              <a:solidFill>
                <a:srgbClr val="75BE8C"/>
              </a:solidFill>
            </c:spPr>
            <c:extLst>
              <c:ext xmlns:c16="http://schemas.microsoft.com/office/drawing/2014/chart" uri="{C3380CC4-5D6E-409C-BE32-E72D297353CC}">
                <c16:uniqueId val="{00000005-96AE-46B6-8477-E8540626DADB}"/>
              </c:ext>
            </c:extLst>
          </c:dPt>
          <c:dLbls>
            <c:spPr>
              <a:noFill/>
              <a:ln>
                <a:noFill/>
              </a:ln>
              <a:effectLst/>
            </c:spPr>
            <c:txPr>
              <a:bodyPr wrap="square" lIns="38100" tIns="19050" rIns="38100" bIns="19050" anchor="ctr">
                <a:spAutoFit/>
              </a:bodyPr>
              <a:lstStyle/>
              <a:p>
                <a:pPr>
                  <a:defRPr sz="16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ΔΞ / ΔΑ</c:v>
                </c:pt>
                <c:pt idx="1">
                  <c:v>Ναι υπάρχουν και καλύπτουν τις ανάγκες μου</c:v>
                </c:pt>
                <c:pt idx="2">
                  <c:v>Ναι υπάρχουν αλλά δεν καλύπτουν τις ανάγκες μου</c:v>
                </c:pt>
                <c:pt idx="3">
                  <c:v>Όχι δεν υπάρχουν</c:v>
                </c:pt>
              </c:strCache>
            </c:strRef>
          </c:cat>
          <c:val>
            <c:numRef>
              <c:f>Φύλλο1!$B$2:$B$5</c:f>
              <c:numCache>
                <c:formatCode>General</c:formatCode>
                <c:ptCount val="4"/>
                <c:pt idx="0">
                  <c:v>0</c:v>
                </c:pt>
                <c:pt idx="1">
                  <c:v>25</c:v>
                </c:pt>
                <c:pt idx="2">
                  <c:v>49</c:v>
                </c:pt>
                <c:pt idx="3">
                  <c:v>26</c:v>
                </c:pt>
              </c:numCache>
            </c:numRef>
          </c:val>
          <c:extLst>
            <c:ext xmlns:c16="http://schemas.microsoft.com/office/drawing/2014/chart" uri="{C3380CC4-5D6E-409C-BE32-E72D297353CC}">
              <c16:uniqueId val="{0000000A-96AE-46B6-8477-E8540626DADB}"/>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35026553069761"/>
          <c:y val="1.7556355702631563E-2"/>
          <c:w val="0.43803989005780969"/>
          <c:h val="0.96288134462247865"/>
        </c:manualLayout>
      </c:layout>
      <c:barChart>
        <c:barDir val="bar"/>
        <c:grouping val="clustered"/>
        <c:varyColors val="0"/>
        <c:ser>
          <c:idx val="0"/>
          <c:order val="0"/>
          <c:invertIfNegative val="0"/>
          <c:dPt>
            <c:idx val="0"/>
            <c:invertIfNegative val="0"/>
            <c:bubble3D val="0"/>
            <c:spPr>
              <a:solidFill>
                <a:srgbClr val="E85E5E"/>
              </a:solidFill>
            </c:spPr>
            <c:extLst>
              <c:ext xmlns:c16="http://schemas.microsoft.com/office/drawing/2014/chart" uri="{C3380CC4-5D6E-409C-BE32-E72D297353CC}">
                <c16:uniqueId val="{00000001-7ECC-4E01-AC8D-6210CB9442F4}"/>
              </c:ext>
            </c:extLst>
          </c:dPt>
          <c:dPt>
            <c:idx val="1"/>
            <c:invertIfNegative val="0"/>
            <c:bubble3D val="0"/>
            <c:spPr>
              <a:solidFill>
                <a:srgbClr val="E85E5E"/>
              </a:solidFill>
            </c:spPr>
            <c:extLst>
              <c:ext xmlns:c16="http://schemas.microsoft.com/office/drawing/2014/chart" uri="{C3380CC4-5D6E-409C-BE32-E72D297353CC}">
                <c16:uniqueId val="{00000002-7ECC-4E01-AC8D-6210CB9442F4}"/>
              </c:ext>
            </c:extLst>
          </c:dPt>
          <c:dPt>
            <c:idx val="2"/>
            <c:invertIfNegative val="0"/>
            <c:bubble3D val="0"/>
            <c:spPr>
              <a:solidFill>
                <a:schemeClr val="accent4">
                  <a:lumMod val="60000"/>
                  <a:lumOff val="40000"/>
                </a:schemeClr>
              </a:solidFill>
            </c:spPr>
            <c:extLst>
              <c:ext xmlns:c16="http://schemas.microsoft.com/office/drawing/2014/chart" uri="{C3380CC4-5D6E-409C-BE32-E72D297353CC}">
                <c16:uniqueId val="{00000003-7ECC-4E01-AC8D-6210CB9442F4}"/>
              </c:ext>
            </c:extLst>
          </c:dPt>
          <c:dPt>
            <c:idx val="3"/>
            <c:invertIfNegative val="0"/>
            <c:bubble3D val="0"/>
            <c:spPr>
              <a:solidFill>
                <a:schemeClr val="tx2">
                  <a:lumMod val="75000"/>
                </a:schemeClr>
              </a:solidFill>
            </c:spPr>
            <c:extLst>
              <c:ext xmlns:c16="http://schemas.microsoft.com/office/drawing/2014/chart" uri="{C3380CC4-5D6E-409C-BE32-E72D297353CC}">
                <c16:uniqueId val="{00000004-7ECC-4E01-AC8D-6210CB9442F4}"/>
              </c:ext>
            </c:extLst>
          </c:dPt>
          <c:dPt>
            <c:idx val="4"/>
            <c:invertIfNegative val="0"/>
            <c:bubble3D val="0"/>
            <c:spPr>
              <a:solidFill>
                <a:schemeClr val="tx2">
                  <a:lumMod val="75000"/>
                </a:schemeClr>
              </a:solidFill>
            </c:spPr>
            <c:extLst>
              <c:ext xmlns:c16="http://schemas.microsoft.com/office/drawing/2014/chart" uri="{C3380CC4-5D6E-409C-BE32-E72D297353CC}">
                <c16:uniqueId val="{00000005-7ECC-4E01-AC8D-6210CB9442F4}"/>
              </c:ext>
            </c:extLst>
          </c:dPt>
          <c:dLbls>
            <c:spPr>
              <a:noFill/>
              <a:ln>
                <a:noFill/>
              </a:ln>
              <a:effectLst/>
            </c:spPr>
            <c:txPr>
              <a:bodyPr wrap="square" lIns="38100" tIns="19050" rIns="38100" bIns="19050" anchor="ctr">
                <a:spAutoFit/>
              </a:bodyPr>
              <a:lstStyle/>
              <a:p>
                <a:pPr>
                  <a:defRPr sz="1600" b="1">
                    <a:latin typeface="Century Gothic" panose="020B0502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Φύλλο1!$B$236:$B$241</c:f>
              <c:strCache>
                <c:ptCount val="6"/>
                <c:pt idx="0">
                  <c:v>Πολύ συχνά</c:v>
                </c:pt>
                <c:pt idx="1">
                  <c:v>Συχνά</c:v>
                </c:pt>
                <c:pt idx="2">
                  <c:v>Ούτε συχνά αλλά ούτε και σπάνια</c:v>
                </c:pt>
                <c:pt idx="3">
                  <c:v>Σπάνια</c:v>
                </c:pt>
                <c:pt idx="4">
                  <c:v>Ποτέ</c:v>
                </c:pt>
                <c:pt idx="5">
                  <c:v>ΔΞ/ΔΑ</c:v>
                </c:pt>
              </c:strCache>
            </c:strRef>
          </c:cat>
          <c:val>
            <c:numRef>
              <c:f>Φύλλο1!$H$236:$H$241</c:f>
              <c:numCache>
                <c:formatCode>###0</c:formatCode>
                <c:ptCount val="6"/>
                <c:pt idx="0">
                  <c:v>11</c:v>
                </c:pt>
                <c:pt idx="1">
                  <c:v>29.777777777777775</c:v>
                </c:pt>
                <c:pt idx="2">
                  <c:v>30.555555555555557</c:v>
                </c:pt>
                <c:pt idx="3">
                  <c:v>24.666666666666668</c:v>
                </c:pt>
                <c:pt idx="4">
                  <c:v>4</c:v>
                </c:pt>
                <c:pt idx="5">
                  <c:v>0</c:v>
                </c:pt>
              </c:numCache>
            </c:numRef>
          </c:val>
          <c:extLst>
            <c:ext xmlns:c16="http://schemas.microsoft.com/office/drawing/2014/chart" uri="{C3380CC4-5D6E-409C-BE32-E72D297353CC}">
              <c16:uniqueId val="{00000000-7ECC-4E01-AC8D-6210CB9442F4}"/>
            </c:ext>
          </c:extLst>
        </c:ser>
        <c:dLbls>
          <c:dLblPos val="outEnd"/>
          <c:showLegendKey val="0"/>
          <c:showVal val="1"/>
          <c:showCatName val="0"/>
          <c:showSerName val="0"/>
          <c:showPercent val="0"/>
          <c:showBubbleSize val="0"/>
        </c:dLbls>
        <c:gapWidth val="100"/>
        <c:axId val="75977472"/>
        <c:axId val="75979008"/>
      </c:barChart>
      <c:catAx>
        <c:axId val="7597747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t"/>
        <c:numFmt formatCode="###0"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57898468797586"/>
          <c:y val="3.7118644928098091E-2"/>
          <c:w val="0.51046372740942492"/>
          <c:h val="0.96288134462247865"/>
        </c:manualLayout>
      </c:layout>
      <c:barChart>
        <c:barDir val="bar"/>
        <c:grouping val="clustered"/>
        <c:varyColors val="0"/>
        <c:ser>
          <c:idx val="0"/>
          <c:order val="0"/>
          <c:tx>
            <c:strRef>
              <c:f>Φύλλο1!$B$1</c:f>
              <c:strCache>
                <c:ptCount val="1"/>
                <c:pt idx="0">
                  <c:v>Στήλη1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142C-4261-951F-C4AD4904A555}"/>
              </c:ext>
            </c:extLst>
          </c:dPt>
          <c:dPt>
            <c:idx val="1"/>
            <c:invertIfNegative val="0"/>
            <c:bubble3D val="0"/>
            <c:extLst>
              <c:ext xmlns:c16="http://schemas.microsoft.com/office/drawing/2014/chart" uri="{C3380CC4-5D6E-409C-BE32-E72D297353CC}">
                <c16:uniqueId val="{00000003-142C-4261-951F-C4AD4904A555}"/>
              </c:ext>
            </c:extLst>
          </c:dPt>
          <c:dPt>
            <c:idx val="2"/>
            <c:invertIfNegative val="0"/>
            <c:bubble3D val="0"/>
            <c:extLst>
              <c:ext xmlns:c16="http://schemas.microsoft.com/office/drawing/2014/chart" uri="{C3380CC4-5D6E-409C-BE32-E72D297353CC}">
                <c16:uniqueId val="{00000005-142C-4261-951F-C4AD4904A555}"/>
              </c:ext>
            </c:extLst>
          </c:dPt>
          <c:dLbls>
            <c:spPr>
              <a:noFill/>
              <a:ln>
                <a:noFill/>
              </a:ln>
              <a:effectLst/>
            </c:spPr>
            <c:txPr>
              <a:bodyPr wrap="square" lIns="38100" tIns="19050" rIns="38100" bIns="19050" anchor="ctr">
                <a:spAutoFit/>
              </a:bodyPr>
              <a:lstStyle/>
              <a:p>
                <a:pPr>
                  <a:defRPr sz="1400" b="1">
                    <a:solidFill>
                      <a:schemeClr val="tx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Φύλλο1!$A$2:$A$9</c:f>
              <c:strCache>
                <c:ptCount val="8"/>
                <c:pt idx="0">
                  <c:v>ΔΞ / ΔΑ</c:v>
                </c:pt>
                <c:pt idx="1">
                  <c:v>Άλλο</c:v>
                </c:pt>
                <c:pt idx="2">
                  <c:v>Αίσθηση ανασφάλειας</c:v>
                </c:pt>
                <c:pt idx="3">
                  <c:v>Έλλειψη σκιάς</c:v>
                </c:pt>
                <c:pt idx="4">
                  <c:v>Μεγάλη απόσταση</c:v>
                </c:pt>
                <c:pt idx="5">
                  <c:v>Χαμηλή ποιότητα αυτών των χώρων</c:v>
                </c:pt>
                <c:pt idx="6">
                  <c:v>Δεν υπάρχουν αρκετοί χώροι κοντά μου</c:v>
                </c:pt>
                <c:pt idx="7">
                  <c:v>Έλλειψη χρόνου</c:v>
                </c:pt>
              </c:strCache>
            </c:strRef>
          </c:cat>
          <c:val>
            <c:numRef>
              <c:f>Φύλλο1!$B$2:$B$9</c:f>
              <c:numCache>
                <c:formatCode>General</c:formatCode>
                <c:ptCount val="8"/>
                <c:pt idx="0">
                  <c:v>2</c:v>
                </c:pt>
                <c:pt idx="1">
                  <c:v>6</c:v>
                </c:pt>
                <c:pt idx="2">
                  <c:v>10</c:v>
                </c:pt>
                <c:pt idx="3">
                  <c:v>19</c:v>
                </c:pt>
                <c:pt idx="4">
                  <c:v>26</c:v>
                </c:pt>
                <c:pt idx="5">
                  <c:v>29</c:v>
                </c:pt>
                <c:pt idx="6">
                  <c:v>33</c:v>
                </c:pt>
                <c:pt idx="7">
                  <c:v>37</c:v>
                </c:pt>
              </c:numCache>
            </c:numRef>
          </c:val>
          <c:extLst>
            <c:ext xmlns:c16="http://schemas.microsoft.com/office/drawing/2014/chart" uri="{C3380CC4-5D6E-409C-BE32-E72D297353CC}">
              <c16:uniqueId val="{00000006-142C-4261-951F-C4AD4904A555}"/>
            </c:ext>
          </c:extLst>
        </c:ser>
        <c:dLbls>
          <c:showLegendKey val="0"/>
          <c:showVal val="0"/>
          <c:showCatName val="0"/>
          <c:showSerName val="0"/>
          <c:showPercent val="0"/>
          <c:showBubbleSize val="0"/>
        </c:dLbls>
        <c:gapWidth val="100"/>
        <c:axId val="75977472"/>
        <c:axId val="75979008"/>
      </c:barChart>
      <c:catAx>
        <c:axId val="75977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Century Gothic" panose="020B0502020202020204" pitchFamily="34" charset="0"/>
                <a:ea typeface="+mn-ea"/>
                <a:cs typeface="+mn-cs"/>
              </a:defRPr>
            </a:pPr>
            <a:endParaRPr lang="en-US"/>
          </a:p>
        </c:txPr>
        <c:crossAx val="75979008"/>
        <c:crosses val="autoZero"/>
        <c:auto val="1"/>
        <c:lblAlgn val="ctr"/>
        <c:lblOffset val="100"/>
        <c:noMultiLvlLbl val="0"/>
      </c:catAx>
      <c:valAx>
        <c:axId val="75979008"/>
        <c:scaling>
          <c:orientation val="minMax"/>
          <c:max val="100"/>
        </c:scaling>
        <c:delete val="1"/>
        <c:axPos val="b"/>
        <c:numFmt formatCode="General" sourceLinked="1"/>
        <c:majorTickMark val="out"/>
        <c:minorTickMark val="none"/>
        <c:tickLblPos val="none"/>
        <c:crossAx val="75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AB05A645-2585-4842-9B32-7E1CA207D65A}" type="datetimeFigureOut">
              <a:rPr lang="el-GR" smtClean="0"/>
              <a:pPr/>
              <a:t>16/2/2026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C45D465-6189-46CD-98FA-9561F737B5E8}" type="slidenum">
              <a:rPr lang="el-GR" smtClean="0"/>
              <a:pPr/>
              <a:t>‹#›</a:t>
            </a:fld>
            <a:endParaRPr lang="el-GR"/>
          </a:p>
        </p:txBody>
      </p:sp>
    </p:spTree>
    <p:extLst>
      <p:ext uri="{BB962C8B-B14F-4D97-AF65-F5344CB8AC3E}">
        <p14:creationId xmlns:p14="http://schemas.microsoft.com/office/powerpoint/2010/main" val="243366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AB05A645-2585-4842-9B32-7E1CA207D65A}" type="datetimeFigureOut">
              <a:rPr lang="el-GR" smtClean="0"/>
              <a:pPr/>
              <a:t>16/2/2026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C45D465-6189-46CD-98FA-9561F737B5E8}" type="slidenum">
              <a:rPr lang="el-GR" smtClean="0"/>
              <a:pPr/>
              <a:t>‹#›</a:t>
            </a:fld>
            <a:endParaRPr lang="el-GR"/>
          </a:p>
        </p:txBody>
      </p:sp>
    </p:spTree>
    <p:extLst>
      <p:ext uri="{BB962C8B-B14F-4D97-AF65-F5344CB8AC3E}">
        <p14:creationId xmlns:p14="http://schemas.microsoft.com/office/powerpoint/2010/main" val="152782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AB05A645-2585-4842-9B32-7E1CA207D65A}" type="datetimeFigureOut">
              <a:rPr lang="el-GR" smtClean="0"/>
              <a:pPr/>
              <a:t>16/2/2026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C45D465-6189-46CD-98FA-9561F737B5E8}" type="slidenum">
              <a:rPr lang="el-GR" smtClean="0"/>
              <a:pPr/>
              <a:t>‹#›</a:t>
            </a:fld>
            <a:endParaRPr lang="el-GR"/>
          </a:p>
        </p:txBody>
      </p:sp>
    </p:spTree>
    <p:extLst>
      <p:ext uri="{BB962C8B-B14F-4D97-AF65-F5344CB8AC3E}">
        <p14:creationId xmlns:p14="http://schemas.microsoft.com/office/powerpoint/2010/main" val="146047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AB05A645-2585-4842-9B32-7E1CA207D65A}" type="datetimeFigureOut">
              <a:rPr lang="el-GR" smtClean="0"/>
              <a:pPr/>
              <a:t>16/2/2026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C45D465-6189-46CD-98FA-9561F737B5E8}" type="slidenum">
              <a:rPr lang="el-GR" smtClean="0"/>
              <a:pPr/>
              <a:t>‹#›</a:t>
            </a:fld>
            <a:endParaRPr lang="el-GR"/>
          </a:p>
        </p:txBody>
      </p:sp>
    </p:spTree>
    <p:extLst>
      <p:ext uri="{BB962C8B-B14F-4D97-AF65-F5344CB8AC3E}">
        <p14:creationId xmlns:p14="http://schemas.microsoft.com/office/powerpoint/2010/main" val="13862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AB05A645-2585-4842-9B32-7E1CA207D65A}" type="datetimeFigureOut">
              <a:rPr lang="el-GR" smtClean="0"/>
              <a:pPr/>
              <a:t>16/2/2026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C45D465-6189-46CD-98FA-9561F737B5E8}" type="slidenum">
              <a:rPr lang="el-GR" smtClean="0"/>
              <a:pPr/>
              <a:t>‹#›</a:t>
            </a:fld>
            <a:endParaRPr lang="el-GR"/>
          </a:p>
        </p:txBody>
      </p:sp>
    </p:spTree>
    <p:extLst>
      <p:ext uri="{BB962C8B-B14F-4D97-AF65-F5344CB8AC3E}">
        <p14:creationId xmlns:p14="http://schemas.microsoft.com/office/powerpoint/2010/main" val="405094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AB05A645-2585-4842-9B32-7E1CA207D65A}" type="datetimeFigureOut">
              <a:rPr lang="el-GR" smtClean="0"/>
              <a:pPr/>
              <a:t>16/2/2026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C45D465-6189-46CD-98FA-9561F737B5E8}" type="slidenum">
              <a:rPr lang="el-GR" smtClean="0"/>
              <a:pPr/>
              <a:t>‹#›</a:t>
            </a:fld>
            <a:endParaRPr lang="el-GR"/>
          </a:p>
        </p:txBody>
      </p:sp>
    </p:spTree>
    <p:extLst>
      <p:ext uri="{BB962C8B-B14F-4D97-AF65-F5344CB8AC3E}">
        <p14:creationId xmlns:p14="http://schemas.microsoft.com/office/powerpoint/2010/main" val="324302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AB05A645-2585-4842-9B32-7E1CA207D65A}" type="datetimeFigureOut">
              <a:rPr lang="el-GR" smtClean="0"/>
              <a:pPr/>
              <a:t>16/2/2026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C45D465-6189-46CD-98FA-9561F737B5E8}" type="slidenum">
              <a:rPr lang="el-GR" smtClean="0"/>
              <a:pPr/>
              <a:t>‹#›</a:t>
            </a:fld>
            <a:endParaRPr lang="el-GR"/>
          </a:p>
        </p:txBody>
      </p:sp>
    </p:spTree>
    <p:extLst>
      <p:ext uri="{BB962C8B-B14F-4D97-AF65-F5344CB8AC3E}">
        <p14:creationId xmlns:p14="http://schemas.microsoft.com/office/powerpoint/2010/main" val="6415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B05A645-2585-4842-9B32-7E1CA207D65A}" type="datetimeFigureOut">
              <a:rPr lang="el-GR" smtClean="0"/>
              <a:pPr/>
              <a:t>16/2/2026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C45D465-6189-46CD-98FA-9561F737B5E8}" type="slidenum">
              <a:rPr lang="el-GR" smtClean="0"/>
              <a:pPr/>
              <a:t>‹#›</a:t>
            </a:fld>
            <a:endParaRPr lang="el-GR"/>
          </a:p>
        </p:txBody>
      </p:sp>
    </p:spTree>
    <p:extLst>
      <p:ext uri="{BB962C8B-B14F-4D97-AF65-F5344CB8AC3E}">
        <p14:creationId xmlns:p14="http://schemas.microsoft.com/office/powerpoint/2010/main" val="51885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B05A645-2585-4842-9B32-7E1CA207D65A}" type="datetimeFigureOut">
              <a:rPr lang="el-GR" smtClean="0"/>
              <a:pPr/>
              <a:t>16/2/2026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C45D465-6189-46CD-98FA-9561F737B5E8}" type="slidenum">
              <a:rPr lang="el-GR" smtClean="0"/>
              <a:pPr/>
              <a:t>‹#›</a:t>
            </a:fld>
            <a:endParaRPr lang="el-GR"/>
          </a:p>
        </p:txBody>
      </p:sp>
    </p:spTree>
    <p:extLst>
      <p:ext uri="{BB962C8B-B14F-4D97-AF65-F5344CB8AC3E}">
        <p14:creationId xmlns:p14="http://schemas.microsoft.com/office/powerpoint/2010/main" val="13534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AB05A645-2585-4842-9B32-7E1CA207D65A}" type="datetimeFigureOut">
              <a:rPr lang="el-GR" smtClean="0"/>
              <a:pPr/>
              <a:t>16/2/2026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C45D465-6189-46CD-98FA-9561F737B5E8}" type="slidenum">
              <a:rPr lang="el-GR" smtClean="0"/>
              <a:pPr/>
              <a:t>‹#›</a:t>
            </a:fld>
            <a:endParaRPr lang="el-GR"/>
          </a:p>
        </p:txBody>
      </p:sp>
    </p:spTree>
    <p:extLst>
      <p:ext uri="{BB962C8B-B14F-4D97-AF65-F5344CB8AC3E}">
        <p14:creationId xmlns:p14="http://schemas.microsoft.com/office/powerpoint/2010/main" val="184221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AB05A645-2585-4842-9B32-7E1CA207D65A}" type="datetimeFigureOut">
              <a:rPr lang="el-GR" smtClean="0"/>
              <a:pPr/>
              <a:t>16/2/2026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C45D465-6189-46CD-98FA-9561F737B5E8}" type="slidenum">
              <a:rPr lang="el-GR" smtClean="0"/>
              <a:pPr/>
              <a:t>‹#›</a:t>
            </a:fld>
            <a:endParaRPr lang="el-GR"/>
          </a:p>
        </p:txBody>
      </p:sp>
    </p:spTree>
    <p:extLst>
      <p:ext uri="{BB962C8B-B14F-4D97-AF65-F5344CB8AC3E}">
        <p14:creationId xmlns:p14="http://schemas.microsoft.com/office/powerpoint/2010/main" val="312474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5A645-2585-4842-9B32-7E1CA207D65A}" type="datetimeFigureOut">
              <a:rPr lang="el-GR" smtClean="0"/>
              <a:pPr/>
              <a:t>16/2/2026</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5D465-6189-46CD-98FA-9561F737B5E8}" type="slidenum">
              <a:rPr lang="el-GR" smtClean="0"/>
              <a:pPr/>
              <a:t>‹#›</a:t>
            </a:fld>
            <a:endParaRPr lang="el-GR"/>
          </a:p>
        </p:txBody>
      </p:sp>
    </p:spTree>
    <p:extLst>
      <p:ext uri="{BB962C8B-B14F-4D97-AF65-F5344CB8AC3E}">
        <p14:creationId xmlns:p14="http://schemas.microsoft.com/office/powerpoint/2010/main" val="893903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23.sv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0.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1.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2.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4.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image" Target="../media/image23.sv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6.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8.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9.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0.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1.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2.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3.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4.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5.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image" Target="../media/image23.svg"/><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image" Target="../media/image23.svg"/><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8.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9.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0.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1.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23.svg"/></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9A8693E1-B29F-CF3B-E2C8-2854EDC50455}"/>
              </a:ext>
            </a:extLst>
          </p:cNvPr>
          <p:cNvSpPr/>
          <p:nvPr/>
        </p:nvSpPr>
        <p:spPr>
          <a:xfrm>
            <a:off x="0" y="1556792"/>
            <a:ext cx="12192000" cy="165618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6"/>
          <p:cNvSpPr txBox="1">
            <a:spLocks noChangeArrowheads="1"/>
          </p:cNvSpPr>
          <p:nvPr/>
        </p:nvSpPr>
        <p:spPr bwMode="auto">
          <a:xfrm>
            <a:off x="101880" y="1830885"/>
            <a:ext cx="111066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l-GR" b="1" dirty="0">
                <a:solidFill>
                  <a:schemeClr val="bg1"/>
                </a:solidFill>
                <a:latin typeface="Century Gothic" panose="020B0502020202020204" pitchFamily="34" charset="0"/>
                <a:cs typeface="Arial" charset="0"/>
              </a:rPr>
              <a:t>Έρευνα για τη θερμική καταπόνηση των πολίτων στην περιοχή της Αττικής</a:t>
            </a:r>
          </a:p>
        </p:txBody>
      </p:sp>
      <p:pic>
        <p:nvPicPr>
          <p:cNvPr id="3" name="Εικόνα 2" descr="Εικόνα που περιέχει κείμενο&#10;&#10;Περιγραφή που δημιουργήθηκε αυτόματα">
            <a:extLst>
              <a:ext uri="{FF2B5EF4-FFF2-40B4-BE49-F238E27FC236}">
                <a16:creationId xmlns:a16="http://schemas.microsoft.com/office/drawing/2014/main" id="{A0089E22-FA9D-414E-865A-724BC84407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80" y="6381328"/>
            <a:ext cx="1463415" cy="367323"/>
          </a:xfrm>
          <a:prstGeom prst="rect">
            <a:avLst/>
          </a:prstGeom>
        </p:spPr>
      </p:pic>
      <p:sp>
        <p:nvSpPr>
          <p:cNvPr id="16" name="TextBox 16">
            <a:extLst>
              <a:ext uri="{FF2B5EF4-FFF2-40B4-BE49-F238E27FC236}">
                <a16:creationId xmlns:a16="http://schemas.microsoft.com/office/drawing/2014/main" id="{305E0ADC-73CF-E2A9-1914-D9147698EAC5}"/>
              </a:ext>
            </a:extLst>
          </p:cNvPr>
          <p:cNvSpPr txBox="1">
            <a:spLocks noChangeArrowheads="1"/>
          </p:cNvSpPr>
          <p:nvPr/>
        </p:nvSpPr>
        <p:spPr bwMode="auto">
          <a:xfrm>
            <a:off x="9734161" y="2492896"/>
            <a:ext cx="244187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l-GR" sz="1800" b="1" dirty="0">
                <a:solidFill>
                  <a:schemeClr val="bg1"/>
                </a:solidFill>
                <a:latin typeface="Century Gothic" panose="020B0502020202020204" pitchFamily="34" charset="0"/>
                <a:cs typeface="Arial" charset="0"/>
              </a:rPr>
              <a:t>ΦΕΒΡΟΥΑΡΙΟΣ 2026</a:t>
            </a:r>
          </a:p>
        </p:txBody>
      </p:sp>
      <p:pic>
        <p:nvPicPr>
          <p:cNvPr id="6" name="Picture 1" descr="A red circle with a person in the middle&#10;&#10;AI-generated content may be incorrect.">
            <a:extLst>
              <a:ext uri="{FF2B5EF4-FFF2-40B4-BE49-F238E27FC236}">
                <a16:creationId xmlns:a16="http://schemas.microsoft.com/office/drawing/2014/main" id="{E04E6EE0-34F8-29E7-AE68-C3F6766A4E2A}"/>
              </a:ext>
            </a:extLst>
          </p:cNvPr>
          <p:cNvPicPr/>
          <p:nvPr/>
        </p:nvPicPr>
        <p:blipFill>
          <a:blip r:embed="rId3"/>
          <a:stretch/>
        </p:blipFill>
        <p:spPr>
          <a:xfrm>
            <a:off x="2817736" y="4825540"/>
            <a:ext cx="677051" cy="597169"/>
          </a:xfrm>
          <a:prstGeom prst="rect">
            <a:avLst/>
          </a:prstGeom>
          <a:noFill/>
          <a:ln w="0">
            <a:noFill/>
          </a:ln>
        </p:spPr>
      </p:pic>
      <p:pic>
        <p:nvPicPr>
          <p:cNvPr id="7" name="Picture 2">
            <a:extLst>
              <a:ext uri="{FF2B5EF4-FFF2-40B4-BE49-F238E27FC236}">
                <a16:creationId xmlns:a16="http://schemas.microsoft.com/office/drawing/2014/main" id="{52B0C246-DCF1-38B9-5DE2-32108F3ECCA5}"/>
              </a:ext>
            </a:extLst>
          </p:cNvPr>
          <p:cNvPicPr/>
          <p:nvPr/>
        </p:nvPicPr>
        <p:blipFill>
          <a:blip r:embed="rId4"/>
          <a:stretch/>
        </p:blipFill>
        <p:spPr>
          <a:xfrm>
            <a:off x="3582449" y="4863153"/>
            <a:ext cx="987133" cy="491294"/>
          </a:xfrm>
          <a:prstGeom prst="rect">
            <a:avLst/>
          </a:prstGeom>
          <a:noFill/>
          <a:ln w="0">
            <a:noFill/>
          </a:ln>
        </p:spPr>
      </p:pic>
      <p:pic>
        <p:nvPicPr>
          <p:cNvPr id="8" name="Picture 6">
            <a:extLst>
              <a:ext uri="{FF2B5EF4-FFF2-40B4-BE49-F238E27FC236}">
                <a16:creationId xmlns:a16="http://schemas.microsoft.com/office/drawing/2014/main" id="{F30BADE9-B916-CFD1-6F61-766D437CFA7B}"/>
              </a:ext>
            </a:extLst>
          </p:cNvPr>
          <p:cNvPicPr/>
          <p:nvPr/>
        </p:nvPicPr>
        <p:blipFill>
          <a:blip r:embed="rId5"/>
          <a:srcRect l="14411" t="15615" b="23199"/>
          <a:stretch/>
        </p:blipFill>
        <p:spPr>
          <a:xfrm>
            <a:off x="4329650" y="5406284"/>
            <a:ext cx="993661" cy="709544"/>
          </a:xfrm>
          <a:prstGeom prst="rect">
            <a:avLst/>
          </a:prstGeom>
          <a:noFill/>
          <a:ln w="0">
            <a:noFill/>
          </a:ln>
        </p:spPr>
      </p:pic>
      <p:pic>
        <p:nvPicPr>
          <p:cNvPr id="9" name="Picture 4">
            <a:extLst>
              <a:ext uri="{FF2B5EF4-FFF2-40B4-BE49-F238E27FC236}">
                <a16:creationId xmlns:a16="http://schemas.microsoft.com/office/drawing/2014/main" id="{A94D0465-1E77-EBF0-0C04-84BE299C52BE}"/>
              </a:ext>
            </a:extLst>
          </p:cNvPr>
          <p:cNvPicPr/>
          <p:nvPr/>
        </p:nvPicPr>
        <p:blipFill>
          <a:blip r:embed="rId6"/>
          <a:stretch/>
        </p:blipFill>
        <p:spPr>
          <a:xfrm>
            <a:off x="6050980" y="4788855"/>
            <a:ext cx="1834845" cy="525657"/>
          </a:xfrm>
          <a:prstGeom prst="rect">
            <a:avLst/>
          </a:prstGeom>
          <a:noFill/>
          <a:ln w="0">
            <a:noFill/>
          </a:ln>
        </p:spPr>
      </p:pic>
      <p:pic>
        <p:nvPicPr>
          <p:cNvPr id="10" name="Picture 5">
            <a:extLst>
              <a:ext uri="{FF2B5EF4-FFF2-40B4-BE49-F238E27FC236}">
                <a16:creationId xmlns:a16="http://schemas.microsoft.com/office/drawing/2014/main" id="{68B9BD91-6918-1B92-7125-16C5D36CE9B1}"/>
              </a:ext>
            </a:extLst>
          </p:cNvPr>
          <p:cNvPicPr/>
          <p:nvPr/>
        </p:nvPicPr>
        <p:blipFill>
          <a:blip r:embed="rId7"/>
          <a:srcRect t="38993" b="38514"/>
          <a:stretch/>
        </p:blipFill>
        <p:spPr>
          <a:xfrm>
            <a:off x="2817736" y="5607585"/>
            <a:ext cx="1367624" cy="306943"/>
          </a:xfrm>
          <a:prstGeom prst="rect">
            <a:avLst/>
          </a:prstGeom>
          <a:noFill/>
          <a:ln w="0">
            <a:noFill/>
          </a:ln>
        </p:spPr>
      </p:pic>
      <p:pic>
        <p:nvPicPr>
          <p:cNvPr id="12" name="Graphic 1">
            <a:extLst>
              <a:ext uri="{FF2B5EF4-FFF2-40B4-BE49-F238E27FC236}">
                <a16:creationId xmlns:a16="http://schemas.microsoft.com/office/drawing/2014/main" id="{E2BE555C-0886-7E90-7D24-DF4EB114929D}"/>
              </a:ext>
            </a:extLst>
          </p:cNvPr>
          <p:cNvPicPr/>
          <p:nvPr/>
        </p:nvPicPr>
        <p:blipFill>
          <a:blip r:embed="rId8"/>
          <a:stretch/>
        </p:blipFill>
        <p:spPr>
          <a:xfrm>
            <a:off x="5447210" y="5550932"/>
            <a:ext cx="1733194" cy="420247"/>
          </a:xfrm>
          <a:prstGeom prst="rect">
            <a:avLst/>
          </a:prstGeom>
          <a:noFill/>
          <a:ln w="0">
            <a:noFill/>
          </a:ln>
        </p:spPr>
      </p:pic>
      <p:pic>
        <p:nvPicPr>
          <p:cNvPr id="13" name="Picture 8">
            <a:extLst>
              <a:ext uri="{FF2B5EF4-FFF2-40B4-BE49-F238E27FC236}">
                <a16:creationId xmlns:a16="http://schemas.microsoft.com/office/drawing/2014/main" id="{3A7A69BD-5087-0826-0737-23F3DBC57FEC}"/>
              </a:ext>
            </a:extLst>
          </p:cNvPr>
          <p:cNvPicPr/>
          <p:nvPr/>
        </p:nvPicPr>
        <p:blipFill>
          <a:blip r:embed="rId9"/>
          <a:stretch/>
        </p:blipFill>
        <p:spPr>
          <a:xfrm>
            <a:off x="4605952" y="4751707"/>
            <a:ext cx="1364360" cy="594847"/>
          </a:xfrm>
          <a:prstGeom prst="rect">
            <a:avLst/>
          </a:prstGeom>
          <a:noFill/>
          <a:ln w="0">
            <a:noFill/>
          </a:ln>
        </p:spPr>
      </p:pic>
      <p:pic>
        <p:nvPicPr>
          <p:cNvPr id="4" name="Εικόνα2" descr="A black screen with a blue line&#10;&#10;AI-generated content may be incorrect.">
            <a:extLst>
              <a:ext uri="{FF2B5EF4-FFF2-40B4-BE49-F238E27FC236}">
                <a16:creationId xmlns:a16="http://schemas.microsoft.com/office/drawing/2014/main" id="{9E75FAAC-1EB8-D697-695D-87564E9BE65F}"/>
              </a:ext>
            </a:extLst>
          </p:cNvPr>
          <p:cNvPicPr>
            <a:picLocks noChangeAspect="1"/>
          </p:cNvPicPr>
          <p:nvPr/>
        </p:nvPicPr>
        <p:blipFill>
          <a:blip r:embed="rId10"/>
          <a:srcRect t="59249"/>
          <a:stretch>
            <a:fillRect/>
          </a:stretch>
        </p:blipFill>
        <p:spPr bwMode="auto">
          <a:xfrm>
            <a:off x="2652614" y="3114208"/>
            <a:ext cx="9523425" cy="1671719"/>
          </a:xfrm>
          <a:prstGeom prst="rect">
            <a:avLst/>
          </a:prstGeom>
          <a:noFill/>
        </p:spPr>
      </p:pic>
    </p:spTree>
    <p:extLst>
      <p:ext uri="{BB962C8B-B14F-4D97-AF65-F5344CB8AC3E}">
        <p14:creationId xmlns:p14="http://schemas.microsoft.com/office/powerpoint/2010/main" val="383562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A1CAD-0732-72D7-696A-ECFB854BC6FA}"/>
            </a:ext>
          </a:extLst>
        </p:cNvPr>
        <p:cNvGrpSpPr/>
        <p:nvPr/>
      </p:nvGrpSpPr>
      <p:grpSpPr>
        <a:xfrm>
          <a:off x="0" y="0"/>
          <a:ext cx="0" cy="0"/>
          <a:chOff x="0" y="0"/>
          <a:chExt cx="0" cy="0"/>
        </a:xfrm>
      </p:grpSpPr>
      <p:grpSp>
        <p:nvGrpSpPr>
          <p:cNvPr id="7" name="Ομάδα 6">
            <a:extLst>
              <a:ext uri="{FF2B5EF4-FFF2-40B4-BE49-F238E27FC236}">
                <a16:creationId xmlns:a16="http://schemas.microsoft.com/office/drawing/2014/main" id="{D5B7C9CE-F9C2-D396-2297-9288C4243081}"/>
              </a:ext>
            </a:extLst>
          </p:cNvPr>
          <p:cNvGrpSpPr/>
          <p:nvPr/>
        </p:nvGrpSpPr>
        <p:grpSpPr>
          <a:xfrm>
            <a:off x="0" y="6453336"/>
            <a:ext cx="12192000" cy="360040"/>
            <a:chOff x="0" y="6453336"/>
            <a:chExt cx="12192000" cy="360040"/>
          </a:xfrm>
        </p:grpSpPr>
        <p:pic>
          <p:nvPicPr>
            <p:cNvPr id="8" name="Εικόνα 7">
              <a:extLst>
                <a:ext uri="{FF2B5EF4-FFF2-40B4-BE49-F238E27FC236}">
                  <a16:creationId xmlns:a16="http://schemas.microsoft.com/office/drawing/2014/main" id="{7CB7D6B8-8D9A-A9A7-F206-A07CF14057AC}"/>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9" name="Εικόνα 8">
              <a:extLst>
                <a:ext uri="{FF2B5EF4-FFF2-40B4-BE49-F238E27FC236}">
                  <a16:creationId xmlns:a16="http://schemas.microsoft.com/office/drawing/2014/main" id="{180831EE-0CA9-A58C-2B5C-E80307166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1" name="Straight Connector 49">
              <a:extLst>
                <a:ext uri="{FF2B5EF4-FFF2-40B4-BE49-F238E27FC236}">
                  <a16:creationId xmlns:a16="http://schemas.microsoft.com/office/drawing/2014/main" id="{18EB9780-3EFC-A9E5-E24F-7C1B8CEB4935}"/>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2" name="Γραφικό 11">
              <a:extLst>
                <a:ext uri="{FF2B5EF4-FFF2-40B4-BE49-F238E27FC236}">
                  <a16:creationId xmlns:a16="http://schemas.microsoft.com/office/drawing/2014/main" id="{7D905A1C-3679-40D6-D4D1-E18CD1DB80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81" y="6500566"/>
              <a:ext cx="479642" cy="312810"/>
            </a:xfrm>
            <a:prstGeom prst="rect">
              <a:avLst/>
            </a:prstGeom>
          </p:spPr>
        </p:pic>
      </p:grpSp>
      <p:sp>
        <p:nvSpPr>
          <p:cNvPr id="13" name="Τίτλος 7">
            <a:extLst>
              <a:ext uri="{FF2B5EF4-FFF2-40B4-BE49-F238E27FC236}">
                <a16:creationId xmlns:a16="http://schemas.microsoft.com/office/drawing/2014/main" id="{8B69767B-C195-C27F-401E-B28F81A19A03}"/>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Επηρεάζει ή δεν επηρεάζει η ζέστη την καθημερινότητα σας σε επίπεδο διάθεσης, ενέργειας και συγκέντρωσης; </a:t>
            </a:r>
          </a:p>
        </p:txBody>
      </p:sp>
      <p:graphicFrame>
        <p:nvGraphicFramePr>
          <p:cNvPr id="4" name="Γράφημα 3">
            <a:extLst>
              <a:ext uri="{FF2B5EF4-FFF2-40B4-BE49-F238E27FC236}">
                <a16:creationId xmlns:a16="http://schemas.microsoft.com/office/drawing/2014/main" id="{F7A3C547-56F7-14E9-6D30-31D5007C8386}"/>
              </a:ext>
            </a:extLst>
          </p:cNvPr>
          <p:cNvGraphicFramePr/>
          <p:nvPr>
            <p:extLst>
              <p:ext uri="{D42A27DB-BD31-4B8C-83A1-F6EECF244321}">
                <p14:modId xmlns:p14="http://schemas.microsoft.com/office/powerpoint/2010/main" val="3330493749"/>
              </p:ext>
            </p:extLst>
          </p:nvPr>
        </p:nvGraphicFramePr>
        <p:xfrm>
          <a:off x="0" y="836712"/>
          <a:ext cx="12192000" cy="504055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5453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B6B5E-E224-7760-F043-EF3968B5027C}"/>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E3A994A7-A196-BAC1-18AE-29927BE8EFCC}"/>
              </a:ext>
            </a:extLst>
          </p:cNvPr>
          <p:cNvGraphicFramePr>
            <a:graphicFrameLocks noGrp="1"/>
          </p:cNvGraphicFramePr>
          <p:nvPr>
            <p:extLst>
              <p:ext uri="{D42A27DB-BD31-4B8C-83A1-F6EECF244321}">
                <p14:modId xmlns:p14="http://schemas.microsoft.com/office/powerpoint/2010/main" val="663964142"/>
              </p:ext>
            </p:extLst>
          </p:nvPr>
        </p:nvGraphicFramePr>
        <p:xfrm>
          <a:off x="0" y="1072109"/>
          <a:ext cx="12186625" cy="2410363"/>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Όχι δεν επηρεάζει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Ναι επηρεάζει λίγο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896204"/>
                  </a:ext>
                </a:extLst>
              </a:tr>
              <a:tr h="360040">
                <a:tc>
                  <a:txBody>
                    <a:bodyPr/>
                    <a:lstStyle/>
                    <a:p>
                      <a:pPr algn="ctr" fontAlgn="ctr">
                        <a:buNone/>
                      </a:pPr>
                      <a:r>
                        <a:rPr lang="el-GR" sz="1100" b="0" i="0" u="none" strike="noStrike">
                          <a:solidFill>
                            <a:srgbClr val="000000"/>
                          </a:solidFill>
                          <a:effectLst/>
                          <a:latin typeface="Century Gothic" panose="020B0502020202020204" pitchFamily="34" charset="0"/>
                        </a:rPr>
                        <a:t>Ναι επηρεάζει αρκετά</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a:solidFill>
                            <a:srgbClr val="000000"/>
                          </a:solidFill>
                          <a:effectLst/>
                          <a:latin typeface="Century Gothic" panose="020B0502020202020204" pitchFamily="34" charset="0"/>
                        </a:rPr>
                        <a:t>Ναι επηρεάζει πολύ</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0C25F309-D7EC-EE07-D472-734A345B7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54DACE83-28AD-1291-73B7-3D772777B3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56E12EFB-2141-36FB-3BA6-E6BBD4163C37}"/>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Επηρεάζει ή δεν επηρεάζει η ζέστη την καθημερινότητα σας σε επίπεδο διάθεσης, ενέργειας και συγκέντρωσης; </a:t>
            </a:r>
          </a:p>
        </p:txBody>
      </p:sp>
    </p:spTree>
    <p:extLst>
      <p:ext uri="{BB962C8B-B14F-4D97-AF65-F5344CB8AC3E}">
        <p14:creationId xmlns:p14="http://schemas.microsoft.com/office/powerpoint/2010/main" val="232617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8DCE9-D242-BE00-56F8-DD99F3A29758}"/>
            </a:ext>
          </a:extLst>
        </p:cNvPr>
        <p:cNvGrpSpPr/>
        <p:nvPr/>
      </p:nvGrpSpPr>
      <p:grpSpPr>
        <a:xfrm>
          <a:off x="0" y="0"/>
          <a:ext cx="0" cy="0"/>
          <a:chOff x="0" y="0"/>
          <a:chExt cx="0" cy="0"/>
        </a:xfrm>
      </p:grpSpPr>
      <p:grpSp>
        <p:nvGrpSpPr>
          <p:cNvPr id="7" name="Ομάδα 6">
            <a:extLst>
              <a:ext uri="{FF2B5EF4-FFF2-40B4-BE49-F238E27FC236}">
                <a16:creationId xmlns:a16="http://schemas.microsoft.com/office/drawing/2014/main" id="{C4E395B6-C646-CD71-0844-DB25579AE68A}"/>
              </a:ext>
            </a:extLst>
          </p:cNvPr>
          <p:cNvGrpSpPr/>
          <p:nvPr/>
        </p:nvGrpSpPr>
        <p:grpSpPr>
          <a:xfrm>
            <a:off x="0" y="6453336"/>
            <a:ext cx="12192000" cy="360040"/>
            <a:chOff x="0" y="6453336"/>
            <a:chExt cx="12192000" cy="360040"/>
          </a:xfrm>
        </p:grpSpPr>
        <p:pic>
          <p:nvPicPr>
            <p:cNvPr id="8" name="Εικόνα 7">
              <a:extLst>
                <a:ext uri="{FF2B5EF4-FFF2-40B4-BE49-F238E27FC236}">
                  <a16:creationId xmlns:a16="http://schemas.microsoft.com/office/drawing/2014/main" id="{EA620E1D-EB98-7593-A118-17F2DBDAE179}"/>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9" name="Εικόνα 8">
              <a:extLst>
                <a:ext uri="{FF2B5EF4-FFF2-40B4-BE49-F238E27FC236}">
                  <a16:creationId xmlns:a16="http://schemas.microsoft.com/office/drawing/2014/main" id="{0C0C36B4-1829-9B86-49FA-E070C7137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1" name="Straight Connector 49">
              <a:extLst>
                <a:ext uri="{FF2B5EF4-FFF2-40B4-BE49-F238E27FC236}">
                  <a16:creationId xmlns:a16="http://schemas.microsoft.com/office/drawing/2014/main" id="{7A153BDB-F5B2-294D-DE82-E3A6265EE7A7}"/>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2" name="Γραφικό 11">
              <a:extLst>
                <a:ext uri="{FF2B5EF4-FFF2-40B4-BE49-F238E27FC236}">
                  <a16:creationId xmlns:a16="http://schemas.microsoft.com/office/drawing/2014/main" id="{95BA0BF6-9F9F-E8A9-0416-CD11480CAB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81" y="6500566"/>
              <a:ext cx="479642" cy="312810"/>
            </a:xfrm>
            <a:prstGeom prst="rect">
              <a:avLst/>
            </a:prstGeom>
          </p:spPr>
        </p:pic>
      </p:grpSp>
      <p:graphicFrame>
        <p:nvGraphicFramePr>
          <p:cNvPr id="4" name="Γράφημα 3">
            <a:extLst>
              <a:ext uri="{FF2B5EF4-FFF2-40B4-BE49-F238E27FC236}">
                <a16:creationId xmlns:a16="http://schemas.microsoft.com/office/drawing/2014/main" id="{16A9CE84-918A-FF88-9FFA-3D64026888E3}"/>
              </a:ext>
            </a:extLst>
          </p:cNvPr>
          <p:cNvGraphicFramePr/>
          <p:nvPr>
            <p:extLst>
              <p:ext uri="{D42A27DB-BD31-4B8C-83A1-F6EECF244321}">
                <p14:modId xmlns:p14="http://schemas.microsoft.com/office/powerpoint/2010/main" val="985326751"/>
              </p:ext>
            </p:extLst>
          </p:nvPr>
        </p:nvGraphicFramePr>
        <p:xfrm>
          <a:off x="0" y="836712"/>
          <a:ext cx="12192000" cy="5040559"/>
        </p:xfrm>
        <a:graphic>
          <a:graphicData uri="http://schemas.openxmlformats.org/drawingml/2006/chart">
            <c:chart xmlns:c="http://schemas.openxmlformats.org/drawingml/2006/chart" xmlns:r="http://schemas.openxmlformats.org/officeDocument/2006/relationships" r:id="rId6"/>
          </a:graphicData>
        </a:graphic>
      </p:graphicFrame>
      <p:sp>
        <p:nvSpPr>
          <p:cNvPr id="2" name="Τίτλος 7">
            <a:extLst>
              <a:ext uri="{FF2B5EF4-FFF2-40B4-BE49-F238E27FC236}">
                <a16:creationId xmlns:a16="http://schemas.microsoft.com/office/drawing/2014/main" id="{E385FD2D-3205-BF21-C0F5-705191E515F0}"/>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Θεωρείτε ότι η ζέστη έχει επιδεινωθεί τα τελευταία χρόνια στην περιοχή σας;</a:t>
            </a:r>
          </a:p>
        </p:txBody>
      </p:sp>
    </p:spTree>
    <p:extLst>
      <p:ext uri="{BB962C8B-B14F-4D97-AF65-F5344CB8AC3E}">
        <p14:creationId xmlns:p14="http://schemas.microsoft.com/office/powerpoint/2010/main" val="293215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B5D3A-7605-DDC5-6B2D-00BA29A95EC4}"/>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524E7506-B850-3C3D-6D3C-CD2DA9EFC078}"/>
              </a:ext>
            </a:extLst>
          </p:cNvPr>
          <p:cNvGraphicFramePr>
            <a:graphicFrameLocks noGrp="1"/>
          </p:cNvGraphicFramePr>
          <p:nvPr>
            <p:extLst>
              <p:ext uri="{D42A27DB-BD31-4B8C-83A1-F6EECF244321}">
                <p14:modId xmlns:p14="http://schemas.microsoft.com/office/powerpoint/2010/main" val="3209376915"/>
              </p:ext>
            </p:extLst>
          </p:nvPr>
        </p:nvGraphicFramePr>
        <p:xfrm>
          <a:off x="0" y="1072109"/>
          <a:ext cx="12186625" cy="2410363"/>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Όχι καθόλου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Ναι λίγο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896204"/>
                  </a:ext>
                </a:extLst>
              </a:tr>
              <a:tr h="360040">
                <a:tc>
                  <a:txBody>
                    <a:bodyPr/>
                    <a:lstStyle/>
                    <a:p>
                      <a:pPr algn="ctr" fontAlgn="ctr">
                        <a:buNone/>
                      </a:pPr>
                      <a:r>
                        <a:rPr lang="el-GR" sz="1100" b="0" i="0" u="none" strike="noStrike">
                          <a:solidFill>
                            <a:srgbClr val="000000"/>
                          </a:solidFill>
                          <a:effectLst/>
                          <a:latin typeface="Century Gothic" panose="020B0502020202020204" pitchFamily="34" charset="0"/>
                        </a:rPr>
                        <a:t>Ναι αρκετά</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a:solidFill>
                            <a:srgbClr val="000000"/>
                          </a:solidFill>
                          <a:effectLst/>
                          <a:latin typeface="Century Gothic" panose="020B0502020202020204" pitchFamily="34" charset="0"/>
                        </a:rPr>
                        <a:t>Ναι πολύ</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8EFBC93D-1DA0-94C3-1D07-2CEAB05DE0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1A6F08A7-F973-A9D5-5A48-077CF232A9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4F54B9A8-FBE0-8A3F-9664-00BE1267C54E}"/>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Θεωρείτε ότι η ζέστη έχει επιδεινωθεί τα τελευταία χρόνια στην περιοχή σας;</a:t>
            </a:r>
          </a:p>
        </p:txBody>
      </p:sp>
    </p:spTree>
    <p:extLst>
      <p:ext uri="{BB962C8B-B14F-4D97-AF65-F5344CB8AC3E}">
        <p14:creationId xmlns:p14="http://schemas.microsoft.com/office/powerpoint/2010/main" val="276010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F30BC-45DA-26F4-0D6F-49B4CF0C2C1F}"/>
            </a:ext>
          </a:extLst>
        </p:cNvPr>
        <p:cNvGrpSpPr/>
        <p:nvPr/>
      </p:nvGrpSpPr>
      <p:grpSpPr>
        <a:xfrm>
          <a:off x="0" y="0"/>
          <a:ext cx="0" cy="0"/>
          <a:chOff x="0" y="0"/>
          <a:chExt cx="0" cy="0"/>
        </a:xfrm>
      </p:grpSpPr>
      <p:graphicFrame>
        <p:nvGraphicFramePr>
          <p:cNvPr id="12" name="Γράφημα 11">
            <a:extLst>
              <a:ext uri="{FF2B5EF4-FFF2-40B4-BE49-F238E27FC236}">
                <a16:creationId xmlns:a16="http://schemas.microsoft.com/office/drawing/2014/main" id="{285E619D-7599-643E-5296-EE985230B602}"/>
              </a:ext>
            </a:extLst>
          </p:cNvPr>
          <p:cNvGraphicFramePr/>
          <p:nvPr>
            <p:extLst>
              <p:ext uri="{D42A27DB-BD31-4B8C-83A1-F6EECF244321}">
                <p14:modId xmlns:p14="http://schemas.microsoft.com/office/powerpoint/2010/main" val="1684904269"/>
              </p:ext>
            </p:extLst>
          </p:nvPr>
        </p:nvGraphicFramePr>
        <p:xfrm>
          <a:off x="0" y="836714"/>
          <a:ext cx="12191999" cy="5472605"/>
        </p:xfrm>
        <a:graphic>
          <a:graphicData uri="http://schemas.openxmlformats.org/drawingml/2006/chart">
            <c:chart xmlns:c="http://schemas.openxmlformats.org/drawingml/2006/chart" xmlns:r="http://schemas.openxmlformats.org/officeDocument/2006/relationships" r:id="rId2"/>
          </a:graphicData>
        </a:graphic>
      </p:graphicFrame>
      <p:sp>
        <p:nvSpPr>
          <p:cNvPr id="2" name="Δεξί άγκιστρο 1">
            <a:extLst>
              <a:ext uri="{FF2B5EF4-FFF2-40B4-BE49-F238E27FC236}">
                <a16:creationId xmlns:a16="http://schemas.microsoft.com/office/drawing/2014/main" id="{23F73CDB-5356-7EC9-7EC8-6D44BDA12582}"/>
              </a:ext>
            </a:extLst>
          </p:cNvPr>
          <p:cNvSpPr/>
          <p:nvPr/>
        </p:nvSpPr>
        <p:spPr>
          <a:xfrm>
            <a:off x="8864010" y="1124744"/>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Τίτλος 7">
            <a:extLst>
              <a:ext uri="{FF2B5EF4-FFF2-40B4-BE49-F238E27FC236}">
                <a16:creationId xmlns:a16="http://schemas.microsoft.com/office/drawing/2014/main" id="{393C83F3-A32B-358A-DFF1-6E7B4C2088CB}"/>
              </a:ext>
            </a:extLst>
          </p:cNvPr>
          <p:cNvSpPr txBox="1">
            <a:spLocks/>
          </p:cNvSpPr>
          <p:nvPr/>
        </p:nvSpPr>
        <p:spPr>
          <a:xfrm>
            <a:off x="9368066" y="1533123"/>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latin typeface="Century Gothic" pitchFamily="34" charset="0"/>
              </a:rPr>
              <a:t>88</a:t>
            </a:r>
            <a:endParaRPr lang="en-GB" sz="1800" b="1" dirty="0">
              <a:latin typeface="Century Gothic" pitchFamily="34" charset="0"/>
            </a:endParaRPr>
          </a:p>
        </p:txBody>
      </p:sp>
      <p:sp>
        <p:nvSpPr>
          <p:cNvPr id="4" name="Δεξί άγκιστρο 3">
            <a:extLst>
              <a:ext uri="{FF2B5EF4-FFF2-40B4-BE49-F238E27FC236}">
                <a16:creationId xmlns:a16="http://schemas.microsoft.com/office/drawing/2014/main" id="{B839F07E-EB9F-64B0-986A-9B1445DD69B7}"/>
              </a:ext>
            </a:extLst>
          </p:cNvPr>
          <p:cNvSpPr/>
          <p:nvPr/>
        </p:nvSpPr>
        <p:spPr>
          <a:xfrm>
            <a:off x="6023992" y="3789040"/>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Τίτλος 7">
            <a:extLst>
              <a:ext uri="{FF2B5EF4-FFF2-40B4-BE49-F238E27FC236}">
                <a16:creationId xmlns:a16="http://schemas.microsoft.com/office/drawing/2014/main" id="{9796E8BB-4F2D-ED2F-562A-7DBE5214FD82}"/>
              </a:ext>
            </a:extLst>
          </p:cNvPr>
          <p:cNvSpPr txBox="1">
            <a:spLocks/>
          </p:cNvSpPr>
          <p:nvPr/>
        </p:nvSpPr>
        <p:spPr>
          <a:xfrm>
            <a:off x="6528048" y="4197419"/>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latin typeface="Century Gothic" pitchFamily="34" charset="0"/>
              </a:rPr>
              <a:t>0</a:t>
            </a:r>
            <a:endParaRPr lang="en-GB" sz="1800" b="1" dirty="0">
              <a:latin typeface="Century Gothic" pitchFamily="34" charset="0"/>
            </a:endParaRPr>
          </a:p>
        </p:txBody>
      </p:sp>
      <p:grpSp>
        <p:nvGrpSpPr>
          <p:cNvPr id="8" name="Ομάδα 7">
            <a:extLst>
              <a:ext uri="{FF2B5EF4-FFF2-40B4-BE49-F238E27FC236}">
                <a16:creationId xmlns:a16="http://schemas.microsoft.com/office/drawing/2014/main" id="{A7808433-AD53-96E3-4DD9-E96410FB1A75}"/>
              </a:ext>
            </a:extLst>
          </p:cNvPr>
          <p:cNvGrpSpPr/>
          <p:nvPr/>
        </p:nvGrpSpPr>
        <p:grpSpPr>
          <a:xfrm>
            <a:off x="0" y="6453336"/>
            <a:ext cx="12192000" cy="360040"/>
            <a:chOff x="0" y="6453336"/>
            <a:chExt cx="12192000" cy="360040"/>
          </a:xfrm>
        </p:grpSpPr>
        <p:pic>
          <p:nvPicPr>
            <p:cNvPr id="9" name="Εικόνα 8">
              <a:extLst>
                <a:ext uri="{FF2B5EF4-FFF2-40B4-BE49-F238E27FC236}">
                  <a16:creationId xmlns:a16="http://schemas.microsoft.com/office/drawing/2014/main" id="{57557462-A521-0541-8B2A-BF9B265C908D}"/>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14" name="Εικόνα 13">
              <a:extLst>
                <a:ext uri="{FF2B5EF4-FFF2-40B4-BE49-F238E27FC236}">
                  <a16:creationId xmlns:a16="http://schemas.microsoft.com/office/drawing/2014/main" id="{7EE04DE7-C699-2027-62CD-01CB49F45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5" name="Straight Connector 49">
              <a:extLst>
                <a:ext uri="{FF2B5EF4-FFF2-40B4-BE49-F238E27FC236}">
                  <a16:creationId xmlns:a16="http://schemas.microsoft.com/office/drawing/2014/main" id="{2578132F-9137-4E2F-BC78-329B4FAF036F}"/>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6" name="Γραφικό 15">
              <a:extLst>
                <a:ext uri="{FF2B5EF4-FFF2-40B4-BE49-F238E27FC236}">
                  <a16:creationId xmlns:a16="http://schemas.microsoft.com/office/drawing/2014/main" id="{8FEDC572-1355-5197-955D-F9E910DBCA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17" name="Τίτλος 7">
            <a:extLst>
              <a:ext uri="{FF2B5EF4-FFF2-40B4-BE49-F238E27FC236}">
                <a16:creationId xmlns:a16="http://schemas.microsoft.com/office/drawing/2014/main" id="{AE848462-A5CF-B670-EC58-E57E71FFC54C}"/>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Πώς πιστεύετε ότι θα εξελιχθεί η ζέστη στην περιοχή σας τα επόμενα 10 χρόνια;</a:t>
            </a:r>
          </a:p>
        </p:txBody>
      </p:sp>
    </p:spTree>
    <p:extLst>
      <p:ext uri="{BB962C8B-B14F-4D97-AF65-F5344CB8AC3E}">
        <p14:creationId xmlns:p14="http://schemas.microsoft.com/office/powerpoint/2010/main" val="1637410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0689B-238B-3D82-1A44-CEC8C32CB43A}"/>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BDC3051E-D434-8B0A-A1C4-31AFC2F84399}"/>
              </a:ext>
            </a:extLst>
          </p:cNvPr>
          <p:cNvGraphicFramePr>
            <a:graphicFrameLocks noGrp="1"/>
          </p:cNvGraphicFramePr>
          <p:nvPr>
            <p:extLst>
              <p:ext uri="{D42A27DB-BD31-4B8C-83A1-F6EECF244321}">
                <p14:modId xmlns:p14="http://schemas.microsoft.com/office/powerpoint/2010/main" val="2644808294"/>
              </p:ext>
            </p:extLst>
          </p:nvPr>
        </p:nvGraphicFramePr>
        <p:xfrm>
          <a:off x="0" y="1072109"/>
          <a:ext cx="12186625" cy="2074861"/>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Θα αυξηθεί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a:solidFill>
                            <a:srgbClr val="000000"/>
                          </a:solidFill>
                          <a:effectLst/>
                          <a:latin typeface="Century Gothic" panose="020B0502020202020204" pitchFamily="34" charset="0"/>
                        </a:rPr>
                        <a:t>Θα παραμείνει περίπου στα ίδια επίπεδα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a:solidFill>
                            <a:srgbClr val="000000"/>
                          </a:solidFill>
                          <a:effectLst/>
                          <a:latin typeface="Century Gothic" panose="020B0502020202020204" pitchFamily="34" charset="0"/>
                        </a:rPr>
                        <a:t>Θα μειωθεί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E0009ECE-130C-B1E8-EFD6-8F149917CD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1FBB1B60-20A6-EDFE-340B-BA61C1B15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FE253FCE-656C-D507-0F1D-B2E389CE90E4}"/>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Πώς πιστεύετε ότι θα εξελιχθεί η ζέστη στην περιοχή σας τα επόμενα 10 χρόνια;</a:t>
            </a:r>
          </a:p>
        </p:txBody>
      </p:sp>
    </p:spTree>
    <p:extLst>
      <p:ext uri="{BB962C8B-B14F-4D97-AF65-F5344CB8AC3E}">
        <p14:creationId xmlns:p14="http://schemas.microsoft.com/office/powerpoint/2010/main" val="259339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1B04A-60C7-39FF-08FF-BCB71C927AC8}"/>
            </a:ext>
          </a:extLst>
        </p:cNvPr>
        <p:cNvGrpSpPr/>
        <p:nvPr/>
      </p:nvGrpSpPr>
      <p:grpSpPr>
        <a:xfrm>
          <a:off x="0" y="0"/>
          <a:ext cx="0" cy="0"/>
          <a:chOff x="0" y="0"/>
          <a:chExt cx="0" cy="0"/>
        </a:xfrm>
      </p:grpSpPr>
      <p:cxnSp>
        <p:nvCxnSpPr>
          <p:cNvPr id="43" name="Straight Connector 49">
            <a:extLst>
              <a:ext uri="{FF2B5EF4-FFF2-40B4-BE49-F238E27FC236}">
                <a16:creationId xmlns:a16="http://schemas.microsoft.com/office/drawing/2014/main" id="{950E6EB1-1E72-683E-EB61-C6AE928C3357}"/>
              </a:ext>
            </a:extLst>
          </p:cNvPr>
          <p:cNvCxnSpPr>
            <a:cxnSpLocks/>
          </p:cNvCxnSpPr>
          <p:nvPr/>
        </p:nvCxnSpPr>
        <p:spPr>
          <a:xfrm>
            <a:off x="1127448" y="2284651"/>
            <a:ext cx="0" cy="4572000"/>
          </a:xfrm>
          <a:prstGeom prst="line">
            <a:avLst/>
          </a:prstGeom>
          <a:ln w="101600">
            <a:solidFill>
              <a:srgbClr val="4D9ACC"/>
            </a:solid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624F51E-C358-7C3A-E71F-709225B35097}"/>
              </a:ext>
            </a:extLst>
          </p:cNvPr>
          <p:cNvSpPr txBox="1"/>
          <p:nvPr/>
        </p:nvSpPr>
        <p:spPr>
          <a:xfrm>
            <a:off x="1631507" y="2203123"/>
            <a:ext cx="10153124" cy="615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3400" b="1" i="0" u="none" strike="noStrike" kern="1200" cap="none" spc="0" normalizeH="0" baseline="0" noProof="0" dirty="0">
                <a:ln>
                  <a:noFill/>
                </a:ln>
                <a:effectLst/>
                <a:uLnTx/>
                <a:uFillTx/>
                <a:latin typeface="Century Gothic" panose="020B0502020202020204" pitchFamily="34" charset="0"/>
              </a:rPr>
              <a:t>ΠΡΟΣΒΑΣΗ ΣΕ ΠΡΑΣΙΝΟ &amp; ΔΗΜΟΣΙΟΥΣ ΧΩΡΟΥΣ</a:t>
            </a:r>
            <a:endParaRPr kumimoji="0" lang="en-US" sz="3400" b="1" i="0" u="none" strike="noStrike" kern="1200" cap="none" spc="0" normalizeH="0" baseline="0" noProof="0" dirty="0">
              <a:ln>
                <a:noFill/>
              </a:ln>
              <a:effectLst/>
              <a:uLnTx/>
              <a:uFillTx/>
              <a:latin typeface="Century Gothic" panose="020B0502020202020204" pitchFamily="34" charset="0"/>
            </a:endParaRPr>
          </a:p>
        </p:txBody>
      </p:sp>
      <p:sp>
        <p:nvSpPr>
          <p:cNvPr id="9" name="TextBox 8">
            <a:extLst>
              <a:ext uri="{FF2B5EF4-FFF2-40B4-BE49-F238E27FC236}">
                <a16:creationId xmlns:a16="http://schemas.microsoft.com/office/drawing/2014/main" id="{D6DF8B98-3B6D-F818-F4C3-BF1ABF3E2FDE}"/>
              </a:ext>
            </a:extLst>
          </p:cNvPr>
          <p:cNvSpPr txBox="1"/>
          <p:nvPr/>
        </p:nvSpPr>
        <p:spPr>
          <a:xfrm>
            <a:off x="923898" y="1556792"/>
            <a:ext cx="923630" cy="646331"/>
          </a:xfrm>
          <a:prstGeom prst="rect">
            <a:avLst/>
          </a:prstGeom>
          <a:noFill/>
        </p:spPr>
        <p:txBody>
          <a:bodyPr wrap="square" rtlCol="0">
            <a:spAutoFit/>
          </a:bodyPr>
          <a:lstStyle/>
          <a:p>
            <a:r>
              <a:rPr lang="en-US" sz="3600" b="1" dirty="0">
                <a:latin typeface="Century Gothic" panose="020B0502020202020204" pitchFamily="34" charset="0"/>
                <a:cs typeface="Aharoni" panose="020F0502020204030204" pitchFamily="2" charset="-79"/>
              </a:rPr>
              <a:t>2</a:t>
            </a:r>
            <a:r>
              <a:rPr lang="el-GR" sz="3600" b="1" dirty="0">
                <a:latin typeface="Century Gothic" panose="020B0502020202020204" pitchFamily="34" charset="0"/>
                <a:cs typeface="Aharoni" panose="020F0502020204030204" pitchFamily="2" charset="-79"/>
              </a:rPr>
              <a:t>.</a:t>
            </a:r>
            <a:endParaRPr lang="en-US" sz="3600" b="1" dirty="0">
              <a:latin typeface="Century Gothic" panose="020B0502020202020204" pitchFamily="34" charset="0"/>
              <a:cs typeface="Aharoni" panose="020F0502020204030204" pitchFamily="2" charset="-79"/>
            </a:endParaRPr>
          </a:p>
        </p:txBody>
      </p:sp>
      <p:pic>
        <p:nvPicPr>
          <p:cNvPr id="2" name="Εικόνα 1" descr="Εικόνα που περιέχει κείμενο&#10;&#10;Περιγραφή που δημιουργήθηκε αυτόματα">
            <a:extLst>
              <a:ext uri="{FF2B5EF4-FFF2-40B4-BE49-F238E27FC236}">
                <a16:creationId xmlns:a16="http://schemas.microsoft.com/office/drawing/2014/main" id="{FE183DC9-9015-B764-C20F-B4635BE7F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376" y="6250052"/>
            <a:ext cx="2416691" cy="606599"/>
          </a:xfrm>
          <a:prstGeom prst="rect">
            <a:avLst/>
          </a:prstGeom>
        </p:spPr>
      </p:pic>
      <p:pic>
        <p:nvPicPr>
          <p:cNvPr id="3" name="Γραφικό 2">
            <a:extLst>
              <a:ext uri="{FF2B5EF4-FFF2-40B4-BE49-F238E27FC236}">
                <a16:creationId xmlns:a16="http://schemas.microsoft.com/office/drawing/2014/main" id="{7069A0BB-7A02-1C56-884F-65AB5E55AD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9497" y="5911409"/>
            <a:ext cx="1224134" cy="798348"/>
          </a:xfrm>
          <a:prstGeom prst="rect">
            <a:avLst/>
          </a:prstGeom>
        </p:spPr>
      </p:pic>
    </p:spTree>
    <p:extLst>
      <p:ext uri="{BB962C8B-B14F-4D97-AF65-F5344CB8AC3E}">
        <p14:creationId xmlns:p14="http://schemas.microsoft.com/office/powerpoint/2010/main" val="794077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1D9DC-5482-4D1A-1663-9DD36C8F0D95}"/>
            </a:ext>
          </a:extLst>
        </p:cNvPr>
        <p:cNvGrpSpPr/>
        <p:nvPr/>
      </p:nvGrpSpPr>
      <p:grpSpPr>
        <a:xfrm>
          <a:off x="0" y="0"/>
          <a:ext cx="0" cy="0"/>
          <a:chOff x="0" y="0"/>
          <a:chExt cx="0" cy="0"/>
        </a:xfrm>
      </p:grpSpPr>
      <p:grpSp>
        <p:nvGrpSpPr>
          <p:cNvPr id="7" name="Ομάδα 6">
            <a:extLst>
              <a:ext uri="{FF2B5EF4-FFF2-40B4-BE49-F238E27FC236}">
                <a16:creationId xmlns:a16="http://schemas.microsoft.com/office/drawing/2014/main" id="{175DD94A-17E5-13F4-2ADE-F8F8EAE4788A}"/>
              </a:ext>
            </a:extLst>
          </p:cNvPr>
          <p:cNvGrpSpPr/>
          <p:nvPr/>
        </p:nvGrpSpPr>
        <p:grpSpPr>
          <a:xfrm>
            <a:off x="0" y="6453336"/>
            <a:ext cx="12192000" cy="360040"/>
            <a:chOff x="0" y="6453336"/>
            <a:chExt cx="12192000" cy="360040"/>
          </a:xfrm>
        </p:grpSpPr>
        <p:pic>
          <p:nvPicPr>
            <p:cNvPr id="8" name="Εικόνα 7">
              <a:extLst>
                <a:ext uri="{FF2B5EF4-FFF2-40B4-BE49-F238E27FC236}">
                  <a16:creationId xmlns:a16="http://schemas.microsoft.com/office/drawing/2014/main" id="{CCF2267E-D99F-4FDF-DC6D-EDEECE10B4AD}"/>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9" name="Εικόνα 8">
              <a:extLst>
                <a:ext uri="{FF2B5EF4-FFF2-40B4-BE49-F238E27FC236}">
                  <a16:creationId xmlns:a16="http://schemas.microsoft.com/office/drawing/2014/main" id="{4BFCCD7F-EB1D-B2AA-64EA-A00E1F6AE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1" name="Straight Connector 49">
              <a:extLst>
                <a:ext uri="{FF2B5EF4-FFF2-40B4-BE49-F238E27FC236}">
                  <a16:creationId xmlns:a16="http://schemas.microsoft.com/office/drawing/2014/main" id="{7412730E-3754-97A3-53D0-D94E7B695BD5}"/>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2" name="Γραφικό 11">
              <a:extLst>
                <a:ext uri="{FF2B5EF4-FFF2-40B4-BE49-F238E27FC236}">
                  <a16:creationId xmlns:a16="http://schemas.microsoft.com/office/drawing/2014/main" id="{2EF122E5-D98E-FD17-3B53-C260B55A79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81" y="6500566"/>
              <a:ext cx="479642" cy="312810"/>
            </a:xfrm>
            <a:prstGeom prst="rect">
              <a:avLst/>
            </a:prstGeom>
          </p:spPr>
        </p:pic>
      </p:grpSp>
      <p:graphicFrame>
        <p:nvGraphicFramePr>
          <p:cNvPr id="4" name="Γράφημα 3">
            <a:extLst>
              <a:ext uri="{FF2B5EF4-FFF2-40B4-BE49-F238E27FC236}">
                <a16:creationId xmlns:a16="http://schemas.microsoft.com/office/drawing/2014/main" id="{0B9331AC-EB88-1DA5-C1DA-D69F53FFF627}"/>
              </a:ext>
            </a:extLst>
          </p:cNvPr>
          <p:cNvGraphicFramePr/>
          <p:nvPr>
            <p:extLst>
              <p:ext uri="{D42A27DB-BD31-4B8C-83A1-F6EECF244321}">
                <p14:modId xmlns:p14="http://schemas.microsoft.com/office/powerpoint/2010/main" val="865106365"/>
              </p:ext>
            </p:extLst>
          </p:nvPr>
        </p:nvGraphicFramePr>
        <p:xfrm>
          <a:off x="0" y="836712"/>
          <a:ext cx="12192000" cy="5040559"/>
        </p:xfrm>
        <a:graphic>
          <a:graphicData uri="http://schemas.openxmlformats.org/drawingml/2006/chart">
            <c:chart xmlns:c="http://schemas.openxmlformats.org/drawingml/2006/chart" xmlns:r="http://schemas.openxmlformats.org/officeDocument/2006/relationships" r:id="rId6"/>
          </a:graphicData>
        </a:graphic>
      </p:graphicFrame>
      <p:sp>
        <p:nvSpPr>
          <p:cNvPr id="2" name="Τίτλος 7">
            <a:extLst>
              <a:ext uri="{FF2B5EF4-FFF2-40B4-BE49-F238E27FC236}">
                <a16:creationId xmlns:a16="http://schemas.microsoft.com/office/drawing/2014/main" id="{C1C62936-36D6-CB18-0CBD-1C4F14F9164D}"/>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Υπάρχουν χώροι πρασίνου κοντά στο σπίτι σας, στους οποίους μπορείτε εύκολα να έχετε πρόσβαση;</a:t>
            </a:r>
          </a:p>
        </p:txBody>
      </p:sp>
    </p:spTree>
    <p:extLst>
      <p:ext uri="{BB962C8B-B14F-4D97-AF65-F5344CB8AC3E}">
        <p14:creationId xmlns:p14="http://schemas.microsoft.com/office/powerpoint/2010/main" val="898727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BB1F6-E473-6700-173E-28A21C843F0E}"/>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BF5640EA-4E6B-3CB6-A62F-ABD3C888CE2E}"/>
              </a:ext>
            </a:extLst>
          </p:cNvPr>
          <p:cNvGraphicFramePr>
            <a:graphicFrameLocks noGrp="1"/>
          </p:cNvGraphicFramePr>
          <p:nvPr>
            <p:extLst>
              <p:ext uri="{D42A27DB-BD31-4B8C-83A1-F6EECF244321}">
                <p14:modId xmlns:p14="http://schemas.microsoft.com/office/powerpoint/2010/main" val="2136458037"/>
              </p:ext>
            </p:extLst>
          </p:nvPr>
        </p:nvGraphicFramePr>
        <p:xfrm>
          <a:off x="0" y="1072109"/>
          <a:ext cx="12186625" cy="2325674"/>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Όχι δεν υπάρχουν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Ναι υπάρχουν αλλά δεν καλύπτουν τις ανάγκες μου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896204"/>
                  </a:ext>
                </a:extLst>
              </a:tr>
              <a:tr h="360040">
                <a:tc>
                  <a:txBody>
                    <a:bodyPr/>
                    <a:lstStyle/>
                    <a:p>
                      <a:pPr algn="ctr" fontAlgn="ctr">
                        <a:buNone/>
                      </a:pPr>
                      <a:r>
                        <a:rPr lang="el-GR" sz="1100" b="0" i="0" u="none" strike="noStrike">
                          <a:solidFill>
                            <a:srgbClr val="000000"/>
                          </a:solidFill>
                          <a:effectLst/>
                          <a:latin typeface="Century Gothic" panose="020B0502020202020204" pitchFamily="34" charset="0"/>
                        </a:rPr>
                        <a:t>Ναι υπάρχουν και καλύπτουν τις ανάγκες μου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bl>
          </a:graphicData>
        </a:graphic>
      </p:graphicFrame>
      <p:pic>
        <p:nvPicPr>
          <p:cNvPr id="14" name="Εικόνα 13">
            <a:extLst>
              <a:ext uri="{FF2B5EF4-FFF2-40B4-BE49-F238E27FC236}">
                <a16:creationId xmlns:a16="http://schemas.microsoft.com/office/drawing/2014/main" id="{D83CD1E9-8246-2943-5344-2AD18D7E12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08C5D0DC-0933-045B-6690-EEEAE88B51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83402FDF-39F4-684D-28CA-779FCD72E336}"/>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Υπάρχουν χώροι πρασίνου κοντά στο σπίτι σας, στους οποίους μπορείτε εύκολα να έχετε πρόσβαση;</a:t>
            </a:r>
          </a:p>
        </p:txBody>
      </p:sp>
    </p:spTree>
    <p:extLst>
      <p:ext uri="{BB962C8B-B14F-4D97-AF65-F5344CB8AC3E}">
        <p14:creationId xmlns:p14="http://schemas.microsoft.com/office/powerpoint/2010/main" val="2084076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9752F-2243-C5AC-F19B-020DE7DB0C57}"/>
            </a:ext>
          </a:extLst>
        </p:cNvPr>
        <p:cNvGrpSpPr/>
        <p:nvPr/>
      </p:nvGrpSpPr>
      <p:grpSpPr>
        <a:xfrm>
          <a:off x="0" y="0"/>
          <a:ext cx="0" cy="0"/>
          <a:chOff x="0" y="0"/>
          <a:chExt cx="0" cy="0"/>
        </a:xfrm>
      </p:grpSpPr>
      <p:sp>
        <p:nvSpPr>
          <p:cNvPr id="2" name="Δεξί άγκιστρο 1">
            <a:extLst>
              <a:ext uri="{FF2B5EF4-FFF2-40B4-BE49-F238E27FC236}">
                <a16:creationId xmlns:a16="http://schemas.microsoft.com/office/drawing/2014/main" id="{9333FF1C-B4F5-9E6D-A432-FFACAC4E2F42}"/>
              </a:ext>
            </a:extLst>
          </p:cNvPr>
          <p:cNvSpPr/>
          <p:nvPr/>
        </p:nvSpPr>
        <p:spPr>
          <a:xfrm>
            <a:off x="7608168" y="1124744"/>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Τίτλος 7">
            <a:extLst>
              <a:ext uri="{FF2B5EF4-FFF2-40B4-BE49-F238E27FC236}">
                <a16:creationId xmlns:a16="http://schemas.microsoft.com/office/drawing/2014/main" id="{B14D81A3-2175-A4F3-E4CD-51EC29C4E32D}"/>
              </a:ext>
            </a:extLst>
          </p:cNvPr>
          <p:cNvSpPr txBox="1">
            <a:spLocks/>
          </p:cNvSpPr>
          <p:nvPr/>
        </p:nvSpPr>
        <p:spPr>
          <a:xfrm>
            <a:off x="8112224" y="1533123"/>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latin typeface="Century Gothic" pitchFamily="34" charset="0"/>
              </a:rPr>
              <a:t>41</a:t>
            </a:r>
            <a:endParaRPr lang="en-GB" sz="1800" b="1" dirty="0">
              <a:latin typeface="Century Gothic" pitchFamily="34" charset="0"/>
            </a:endParaRPr>
          </a:p>
        </p:txBody>
      </p:sp>
      <p:sp>
        <p:nvSpPr>
          <p:cNvPr id="4" name="Δεξί άγκιστρο 3">
            <a:extLst>
              <a:ext uri="{FF2B5EF4-FFF2-40B4-BE49-F238E27FC236}">
                <a16:creationId xmlns:a16="http://schemas.microsoft.com/office/drawing/2014/main" id="{A1588EAC-41D7-240F-F790-5E9D439032F2}"/>
              </a:ext>
            </a:extLst>
          </p:cNvPr>
          <p:cNvSpPr/>
          <p:nvPr/>
        </p:nvSpPr>
        <p:spPr>
          <a:xfrm>
            <a:off x="7135818" y="3861048"/>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Τίτλος 7">
            <a:extLst>
              <a:ext uri="{FF2B5EF4-FFF2-40B4-BE49-F238E27FC236}">
                <a16:creationId xmlns:a16="http://schemas.microsoft.com/office/drawing/2014/main" id="{88605766-E1F3-586E-B663-4FBE469A9EDF}"/>
              </a:ext>
            </a:extLst>
          </p:cNvPr>
          <p:cNvSpPr txBox="1">
            <a:spLocks/>
          </p:cNvSpPr>
          <p:nvPr/>
        </p:nvSpPr>
        <p:spPr>
          <a:xfrm>
            <a:off x="7639874" y="4269427"/>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latin typeface="Century Gothic" pitchFamily="34" charset="0"/>
              </a:rPr>
              <a:t>29</a:t>
            </a:r>
            <a:endParaRPr lang="en-GB" sz="1800" b="1" dirty="0">
              <a:latin typeface="Century Gothic" pitchFamily="34" charset="0"/>
            </a:endParaRPr>
          </a:p>
        </p:txBody>
      </p:sp>
      <p:grpSp>
        <p:nvGrpSpPr>
          <p:cNvPr id="8" name="Ομάδα 7">
            <a:extLst>
              <a:ext uri="{FF2B5EF4-FFF2-40B4-BE49-F238E27FC236}">
                <a16:creationId xmlns:a16="http://schemas.microsoft.com/office/drawing/2014/main" id="{43788FE6-941B-1262-AA7F-6C61C4BD331C}"/>
              </a:ext>
            </a:extLst>
          </p:cNvPr>
          <p:cNvGrpSpPr/>
          <p:nvPr/>
        </p:nvGrpSpPr>
        <p:grpSpPr>
          <a:xfrm>
            <a:off x="0" y="6453336"/>
            <a:ext cx="12192000" cy="360040"/>
            <a:chOff x="0" y="6453336"/>
            <a:chExt cx="12192000" cy="360040"/>
          </a:xfrm>
        </p:grpSpPr>
        <p:pic>
          <p:nvPicPr>
            <p:cNvPr id="9" name="Εικόνα 8">
              <a:extLst>
                <a:ext uri="{FF2B5EF4-FFF2-40B4-BE49-F238E27FC236}">
                  <a16:creationId xmlns:a16="http://schemas.microsoft.com/office/drawing/2014/main" id="{5329754A-E3D1-7FB0-374F-695296E7DF18}"/>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14" name="Εικόνα 13">
              <a:extLst>
                <a:ext uri="{FF2B5EF4-FFF2-40B4-BE49-F238E27FC236}">
                  <a16:creationId xmlns:a16="http://schemas.microsoft.com/office/drawing/2014/main" id="{CE8783BA-9BB1-D374-5526-70C5EE36C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5" name="Straight Connector 49">
              <a:extLst>
                <a:ext uri="{FF2B5EF4-FFF2-40B4-BE49-F238E27FC236}">
                  <a16:creationId xmlns:a16="http://schemas.microsoft.com/office/drawing/2014/main" id="{C2F16DB6-BFBA-C9F4-7FA3-A2A9339B3DDE}"/>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6" name="Γραφικό 15">
              <a:extLst>
                <a:ext uri="{FF2B5EF4-FFF2-40B4-BE49-F238E27FC236}">
                  <a16:creationId xmlns:a16="http://schemas.microsoft.com/office/drawing/2014/main" id="{83116D2C-F183-F7A8-BC54-46AD83FD8D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81" y="6500566"/>
              <a:ext cx="479642" cy="312810"/>
            </a:xfrm>
            <a:prstGeom prst="rect">
              <a:avLst/>
            </a:prstGeom>
          </p:spPr>
        </p:pic>
      </p:grpSp>
      <p:sp>
        <p:nvSpPr>
          <p:cNvPr id="17" name="Τίτλος 7">
            <a:extLst>
              <a:ext uri="{FF2B5EF4-FFF2-40B4-BE49-F238E27FC236}">
                <a16:creationId xmlns:a16="http://schemas.microsoft.com/office/drawing/2014/main" id="{D39F21C0-6AD9-2EEB-D9CB-CA6ACA61E758}"/>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Πόσο συχνά ή σπάνια επισκέπτεστε πράσινους ή δροσερούς δημόσιους χώρους το καλοκαίρι;</a:t>
            </a:r>
          </a:p>
        </p:txBody>
      </p:sp>
      <p:graphicFrame>
        <p:nvGraphicFramePr>
          <p:cNvPr id="7" name="Γράφημα 6">
            <a:extLst>
              <a:ext uri="{FF2B5EF4-FFF2-40B4-BE49-F238E27FC236}">
                <a16:creationId xmlns:a16="http://schemas.microsoft.com/office/drawing/2014/main" id="{1AF6C78B-0484-48F0-543D-19A0A2EE165E}"/>
              </a:ext>
            </a:extLst>
          </p:cNvPr>
          <p:cNvGraphicFramePr>
            <a:graphicFrameLocks/>
          </p:cNvGraphicFramePr>
          <p:nvPr>
            <p:extLst>
              <p:ext uri="{D42A27DB-BD31-4B8C-83A1-F6EECF244321}">
                <p14:modId xmlns:p14="http://schemas.microsoft.com/office/powerpoint/2010/main" val="2281257360"/>
              </p:ext>
            </p:extLst>
          </p:nvPr>
        </p:nvGraphicFramePr>
        <p:xfrm>
          <a:off x="-34791" y="836594"/>
          <a:ext cx="12191999" cy="547260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7584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35360" y="325192"/>
            <a:ext cx="4824536" cy="498683"/>
          </a:xfrm>
        </p:spPr>
        <p:txBody>
          <a:bodyPr wrap="square" numCol="1" anchorCtr="0" compatLnSpc="1">
            <a:prstTxWarp prst="textNoShape">
              <a:avLst/>
            </a:prstTxWarp>
            <a:normAutofit/>
          </a:bodyPr>
          <a:lstStyle/>
          <a:p>
            <a:pPr eaLnBrk="1" hangingPunct="1">
              <a:defRPr/>
            </a:pPr>
            <a:r>
              <a:rPr lang="el-GR" sz="2800" dirty="0">
                <a:solidFill>
                  <a:schemeClr val="tx1"/>
                </a:solidFill>
                <a:latin typeface="Century Gothic" panose="020B0502020202020204" pitchFamily="34" charset="0"/>
              </a:rPr>
              <a:t> η ταυτότητα της έρευνας</a:t>
            </a:r>
            <a:endParaRPr lang="en-US" sz="2800" dirty="0">
              <a:solidFill>
                <a:schemeClr val="tx1"/>
              </a:solidFill>
              <a:latin typeface="Century Gothic" panose="020B0502020202020204" pitchFamily="34" charset="0"/>
            </a:endParaRPr>
          </a:p>
        </p:txBody>
      </p:sp>
      <p:sp>
        <p:nvSpPr>
          <p:cNvPr id="12" name="TextBox 18"/>
          <p:cNvSpPr txBox="1">
            <a:spLocks noChangeArrowheads="1"/>
          </p:cNvSpPr>
          <p:nvPr/>
        </p:nvSpPr>
        <p:spPr bwMode="auto">
          <a:xfrm>
            <a:off x="2444750" y="2408238"/>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l-GR" sz="1600">
              <a:latin typeface="Century Gothic" panose="020B0502020202020204" pitchFamily="34" charset="0"/>
              <a:cs typeface="Arial" charset="0"/>
            </a:endParaRPr>
          </a:p>
        </p:txBody>
      </p:sp>
      <p:sp>
        <p:nvSpPr>
          <p:cNvPr id="13" name="TextBox 23"/>
          <p:cNvSpPr txBox="1">
            <a:spLocks noChangeArrowheads="1"/>
          </p:cNvSpPr>
          <p:nvPr/>
        </p:nvSpPr>
        <p:spPr bwMode="auto">
          <a:xfrm>
            <a:off x="1311276" y="2564904"/>
            <a:ext cx="4873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l-GR" sz="1200" b="1" dirty="0">
                <a:latin typeface="Century Gothic" panose="020B0502020202020204" pitchFamily="34" charset="0"/>
                <a:cs typeface="Arial" charset="0"/>
              </a:rPr>
              <a:t>Ποσοτική Έρευνα με OnLine συμπλήρωση δομημένου ερωτηματολογίου (</a:t>
            </a:r>
            <a:r>
              <a:rPr lang="en-US" sz="1200" b="1" dirty="0">
                <a:latin typeface="Century Gothic" panose="020B0502020202020204" pitchFamily="34" charset="0"/>
                <a:cs typeface="Arial" charset="0"/>
              </a:rPr>
              <a:t>CAWI)</a:t>
            </a:r>
            <a:endParaRPr lang="el-GR" sz="1200" b="1" dirty="0">
              <a:latin typeface="Century Gothic" panose="020B0502020202020204" pitchFamily="34" charset="0"/>
              <a:cs typeface="Arial" charset="0"/>
            </a:endParaRPr>
          </a:p>
        </p:txBody>
      </p:sp>
      <p:pic>
        <p:nvPicPr>
          <p:cNvPr id="14" name="Picture 24" descr="people.png"/>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600" y="357815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5"/>
          <p:cNvSpPr txBox="1">
            <a:spLocks noChangeArrowheads="1"/>
          </p:cNvSpPr>
          <p:nvPr/>
        </p:nvSpPr>
        <p:spPr bwMode="auto">
          <a:xfrm>
            <a:off x="1303917" y="1644189"/>
            <a:ext cx="5720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l-GR" sz="1200" b="1" dirty="0" err="1">
                <a:latin typeface="Century Gothic" panose="020B0502020202020204" pitchFamily="34" charset="0"/>
                <a:cs typeface="Arial" charset="0"/>
              </a:rPr>
              <a:t>ProRata</a:t>
            </a:r>
            <a:r>
              <a:rPr lang="el-GR" sz="1200" b="1" dirty="0">
                <a:latin typeface="Century Gothic" panose="020B0502020202020204" pitchFamily="34" charset="0"/>
                <a:cs typeface="Arial" charset="0"/>
              </a:rPr>
              <a:t> A.E. Εταιρεία Ερευνών Κοινής Γνώμης και Εφαρμογών Επικοινωνίας (Αριθμός Μητρώου ΕΣΡ: 56)</a:t>
            </a:r>
          </a:p>
          <a:p>
            <a:pPr eaLnBrk="1" hangingPunct="1"/>
            <a:r>
              <a:rPr lang="el-GR" sz="1200" b="1" dirty="0">
                <a:latin typeface="Century Gothic" panose="020B0502020202020204" pitchFamily="34" charset="0"/>
                <a:cs typeface="Arial" charset="0"/>
              </a:rPr>
              <a:t>Εντολέας έρευνας: ΕΝΑ ΙΝΣΤΙΤΟΥΤΟ ΕΝΑΛΛΑΚΤΙΚΩΝ ΠΟΛΙΤΚΩΝ</a:t>
            </a:r>
          </a:p>
        </p:txBody>
      </p:sp>
      <p:pic>
        <p:nvPicPr>
          <p:cNvPr id="16" name="Picture 26" descr="letter.png"/>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763" y="1628800"/>
            <a:ext cx="5508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7"/>
          <p:cNvSpPr>
            <a:spLocks noChangeArrowheads="1"/>
          </p:cNvSpPr>
          <p:nvPr/>
        </p:nvSpPr>
        <p:spPr bwMode="auto">
          <a:xfrm>
            <a:off x="1311275" y="3789040"/>
            <a:ext cx="47127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1200" b="1" dirty="0">
                <a:latin typeface="Century Gothic" panose="020B0502020202020204" pitchFamily="34" charset="0"/>
                <a:cs typeface="Arial" charset="0"/>
              </a:rPr>
              <a:t>Πληθυσμός Στόχος:</a:t>
            </a:r>
            <a:r>
              <a:rPr lang="en-US" sz="1200" b="1" dirty="0">
                <a:latin typeface="Century Gothic" panose="020B0502020202020204" pitchFamily="34" charset="0"/>
                <a:cs typeface="Arial" charset="0"/>
              </a:rPr>
              <a:t> </a:t>
            </a:r>
            <a:r>
              <a:rPr lang="el-GR" sz="1200" b="1" dirty="0">
                <a:latin typeface="Century Gothic" panose="020B0502020202020204" pitchFamily="34" charset="0"/>
                <a:cs typeface="Arial" charset="0"/>
              </a:rPr>
              <a:t>Άτομα άνω των 17 ετών με πρόσβαση στο διαδίκτυο</a:t>
            </a:r>
          </a:p>
        </p:txBody>
      </p:sp>
      <p:pic>
        <p:nvPicPr>
          <p:cNvPr id="18" name="Picture 30" descr="location.png"/>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6725" y="4676750"/>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32"/>
          <p:cNvSpPr txBox="1">
            <a:spLocks noChangeArrowheads="1"/>
          </p:cNvSpPr>
          <p:nvPr/>
        </p:nvSpPr>
        <p:spPr bwMode="auto">
          <a:xfrm>
            <a:off x="1120775" y="150971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l-GR" sz="1600">
              <a:latin typeface="Century Gothic" panose="020B0502020202020204" pitchFamily="34" charset="0"/>
              <a:cs typeface="Arial" charset="0"/>
            </a:endParaRPr>
          </a:p>
        </p:txBody>
      </p:sp>
      <p:sp>
        <p:nvSpPr>
          <p:cNvPr id="21" name="TextBox 33"/>
          <p:cNvSpPr txBox="1">
            <a:spLocks noChangeArrowheads="1"/>
          </p:cNvSpPr>
          <p:nvPr/>
        </p:nvSpPr>
        <p:spPr bwMode="auto">
          <a:xfrm>
            <a:off x="1311276" y="4808185"/>
            <a:ext cx="4873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l-GR" sz="1200" b="1" dirty="0">
                <a:latin typeface="Century Gothic" panose="020B0502020202020204" pitchFamily="34" charset="0"/>
                <a:cs typeface="Arial" charset="0"/>
              </a:rPr>
              <a:t>Γεωγραφική κάλυψη: Αττική</a:t>
            </a:r>
          </a:p>
        </p:txBody>
      </p:sp>
      <p:pic>
        <p:nvPicPr>
          <p:cNvPr id="22" name="Picture 39" descr="calendar.png"/>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11973" y="3362945"/>
            <a:ext cx="5572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40"/>
          <p:cNvSpPr txBox="1">
            <a:spLocks noChangeArrowheads="1"/>
          </p:cNvSpPr>
          <p:nvPr/>
        </p:nvSpPr>
        <p:spPr bwMode="auto">
          <a:xfrm>
            <a:off x="8116828" y="3513915"/>
            <a:ext cx="2894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200" b="1" dirty="0">
                <a:latin typeface="Century Gothic" panose="020B0502020202020204" pitchFamily="34" charset="0"/>
                <a:cs typeface="Arial" charset="0"/>
              </a:rPr>
              <a:t>Ιανουάριος 2026</a:t>
            </a:r>
          </a:p>
        </p:txBody>
      </p:sp>
      <p:pic>
        <p:nvPicPr>
          <p:cNvPr id="24" name="Picture 44" descr="commerce.png"/>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0136" y="1552137"/>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5" descr="paint.png"/>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600" y="5613047"/>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6"/>
          <p:cNvSpPr txBox="1">
            <a:spLocks noChangeArrowheads="1"/>
          </p:cNvSpPr>
          <p:nvPr/>
        </p:nvSpPr>
        <p:spPr bwMode="auto">
          <a:xfrm>
            <a:off x="1303917" y="5744289"/>
            <a:ext cx="53723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200" b="1" dirty="0">
                <a:latin typeface="Century Gothic" panose="020B0502020202020204" pitchFamily="34" charset="0"/>
                <a:cs typeface="Arial" charset="0"/>
              </a:rPr>
              <a:t>Μέγεθος δείγματος: 1200 άτομα</a:t>
            </a:r>
          </a:p>
        </p:txBody>
      </p:sp>
      <p:sp>
        <p:nvSpPr>
          <p:cNvPr id="29" name="TextBox 47"/>
          <p:cNvSpPr txBox="1">
            <a:spLocks noChangeArrowheads="1"/>
          </p:cNvSpPr>
          <p:nvPr/>
        </p:nvSpPr>
        <p:spPr bwMode="auto">
          <a:xfrm>
            <a:off x="8112783" y="1460864"/>
            <a:ext cx="37438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l-GR" sz="1200" b="1" dirty="0">
                <a:latin typeface="Century Gothic" panose="020B0502020202020204" pitchFamily="34" charset="0"/>
                <a:cs typeface="Arial" charset="0"/>
              </a:rPr>
              <a:t>Στρωματοποιημένη δειγματοληψία βάσει φύλου, ηλικίας</a:t>
            </a:r>
          </a:p>
          <a:p>
            <a:pPr eaLnBrk="1" hangingPunct="1"/>
            <a:r>
              <a:rPr lang="el-GR" sz="1200" b="1" dirty="0">
                <a:latin typeface="Century Gothic" panose="020B0502020202020204" pitchFamily="34" charset="0"/>
                <a:cs typeface="Arial" charset="0"/>
              </a:rPr>
              <a:t>Μέγιστο τυπικό σφάλμα:</a:t>
            </a:r>
          </a:p>
          <a:p>
            <a:pPr eaLnBrk="1" hangingPunct="1"/>
            <a:r>
              <a:rPr lang="el-GR" sz="1200" b="1" dirty="0">
                <a:latin typeface="Century Gothic" panose="020B0502020202020204" pitchFamily="34" charset="0"/>
                <a:cs typeface="Arial" charset="0"/>
              </a:rPr>
              <a:t>+/- 3% σε διάστημα εμπιστοσύνης 95%</a:t>
            </a:r>
          </a:p>
        </p:txBody>
      </p:sp>
      <p:cxnSp>
        <p:nvCxnSpPr>
          <p:cNvPr id="30" name="Straight Connector 49"/>
          <p:cNvCxnSpPr>
            <a:cxnSpLocks/>
          </p:cNvCxnSpPr>
          <p:nvPr/>
        </p:nvCxnSpPr>
        <p:spPr>
          <a:xfrm flipH="1">
            <a:off x="6918165" y="980648"/>
            <a:ext cx="0" cy="5760720"/>
          </a:xfrm>
          <a:prstGeom prst="line">
            <a:avLst/>
          </a:prstGeom>
          <a:ln w="101600">
            <a:solidFill>
              <a:srgbClr val="C993B6"/>
            </a:solidFill>
          </a:ln>
        </p:spPr>
        <p:style>
          <a:lnRef idx="2">
            <a:schemeClr val="accent1"/>
          </a:lnRef>
          <a:fillRef idx="0">
            <a:schemeClr val="accent1"/>
          </a:fillRef>
          <a:effectRef idx="1">
            <a:schemeClr val="accent1"/>
          </a:effectRef>
          <a:fontRef idx="minor">
            <a:schemeClr val="tx1"/>
          </a:fontRef>
        </p:style>
      </p:cxnSp>
      <p:pic>
        <p:nvPicPr>
          <p:cNvPr id="34" name="Picture 25" descr="icon.png"/>
          <p:cNvPicPr>
            <a:picLocks noChangeAspect="1"/>
          </p:cNvPicPr>
          <p:nvPr/>
        </p:nvPicPr>
        <p:blipFill>
          <a:blip r:embed="rId8" cstate="print">
            <a:duotone>
              <a:schemeClr val="accent3">
                <a:shade val="45000"/>
                <a:satMod val="135000"/>
              </a:schemeClr>
              <a:prstClr val="white"/>
            </a:duotone>
          </a:blip>
          <a:stretch>
            <a:fillRect/>
          </a:stretch>
        </p:blipFill>
        <p:spPr>
          <a:xfrm>
            <a:off x="5173897" y="192353"/>
            <a:ext cx="1013691" cy="1013691"/>
          </a:xfrm>
          <a:prstGeom prst="rect">
            <a:avLst/>
          </a:prstGeom>
        </p:spPr>
      </p:pic>
      <p:pic>
        <p:nvPicPr>
          <p:cNvPr id="35" name="Picture 50" descr="telephone.png"/>
          <p:cNvPicPr>
            <a:picLocks noChangeAspect="1"/>
          </p:cNvPicPr>
          <p:nvPr/>
        </p:nvPicPr>
        <p:blipFill>
          <a:blip r:embed="rId9" cstate="print">
            <a:duotone>
              <a:schemeClr val="accent3">
                <a:shade val="45000"/>
                <a:satMod val="135000"/>
              </a:schemeClr>
              <a:prstClr val="white"/>
            </a:duotone>
          </a:blip>
          <a:srcRect/>
          <a:stretch>
            <a:fillRect/>
          </a:stretch>
        </p:blipFill>
        <p:spPr bwMode="auto">
          <a:xfrm>
            <a:off x="552093" y="2584413"/>
            <a:ext cx="547688" cy="549275"/>
          </a:xfrm>
          <a:prstGeom prst="rect">
            <a:avLst/>
          </a:prstGeom>
          <a:noFill/>
          <a:ln w="9525">
            <a:noFill/>
            <a:miter lim="800000"/>
            <a:headEnd/>
            <a:tailEnd/>
          </a:ln>
        </p:spPr>
      </p:pic>
      <p:grpSp>
        <p:nvGrpSpPr>
          <p:cNvPr id="36" name="Ομάδα 35">
            <a:extLst>
              <a:ext uri="{FF2B5EF4-FFF2-40B4-BE49-F238E27FC236}">
                <a16:creationId xmlns:a16="http://schemas.microsoft.com/office/drawing/2014/main" id="{04A9E1B2-6E22-4C80-874E-FEFD86BD6506}"/>
              </a:ext>
            </a:extLst>
          </p:cNvPr>
          <p:cNvGrpSpPr/>
          <p:nvPr/>
        </p:nvGrpSpPr>
        <p:grpSpPr>
          <a:xfrm>
            <a:off x="7636959" y="5840453"/>
            <a:ext cx="3018375" cy="668704"/>
            <a:chOff x="1822221" y="6024970"/>
            <a:chExt cx="3018375" cy="668704"/>
          </a:xfrm>
        </p:grpSpPr>
        <p:pic>
          <p:nvPicPr>
            <p:cNvPr id="37" name="Picture 10" descr="esomar icon.png">
              <a:extLst>
                <a:ext uri="{FF2B5EF4-FFF2-40B4-BE49-F238E27FC236}">
                  <a16:creationId xmlns:a16="http://schemas.microsoft.com/office/drawing/2014/main" id="{9E543100-8119-448D-A247-848E3AD0F25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2221" y="6024970"/>
              <a:ext cx="664453" cy="66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Ομάδα 37">
              <a:extLst>
                <a:ext uri="{FF2B5EF4-FFF2-40B4-BE49-F238E27FC236}">
                  <a16:creationId xmlns:a16="http://schemas.microsoft.com/office/drawing/2014/main" id="{4AB572FD-314A-4B1C-9893-EF2B8468F2B3}"/>
                </a:ext>
              </a:extLst>
            </p:cNvPr>
            <p:cNvGrpSpPr/>
            <p:nvPr/>
          </p:nvGrpSpPr>
          <p:grpSpPr>
            <a:xfrm>
              <a:off x="2674049" y="6171721"/>
              <a:ext cx="2166547" cy="521953"/>
              <a:chOff x="1067748" y="6229761"/>
              <a:chExt cx="2166547" cy="521953"/>
            </a:xfrm>
          </p:grpSpPr>
          <p:pic>
            <p:nvPicPr>
              <p:cNvPr id="39" name="Εικόνα 38">
                <a:extLst>
                  <a:ext uri="{FF2B5EF4-FFF2-40B4-BE49-F238E27FC236}">
                    <a16:creationId xmlns:a16="http://schemas.microsoft.com/office/drawing/2014/main" id="{8BBB63E6-E38B-446A-8DDB-C7DC4440093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7748" y="6229761"/>
                <a:ext cx="822206" cy="478814"/>
              </a:xfrm>
              <a:prstGeom prst="rect">
                <a:avLst/>
              </a:prstGeom>
            </p:spPr>
          </p:pic>
          <p:sp>
            <p:nvSpPr>
              <p:cNvPr id="40" name="TextBox 39">
                <a:extLst>
                  <a:ext uri="{FF2B5EF4-FFF2-40B4-BE49-F238E27FC236}">
                    <a16:creationId xmlns:a16="http://schemas.microsoft.com/office/drawing/2014/main" id="{99A2C798-A627-4283-999B-1CE31B854FD6}"/>
                  </a:ext>
                </a:extLst>
              </p:cNvPr>
              <p:cNvSpPr txBox="1"/>
              <p:nvPr/>
            </p:nvSpPr>
            <p:spPr>
              <a:xfrm>
                <a:off x="1895355" y="6382382"/>
                <a:ext cx="1338940" cy="369332"/>
              </a:xfrm>
              <a:prstGeom prst="rect">
                <a:avLst/>
              </a:prstGeom>
              <a:noFill/>
            </p:spPr>
            <p:txBody>
              <a:bodyPr wrap="square" rtlCol="0">
                <a:spAutoFit/>
              </a:bodyPr>
              <a:lstStyle/>
              <a:p>
                <a:r>
                  <a:rPr lang="el-GR" sz="900" b="1" dirty="0">
                    <a:latin typeface="Century Gothic" panose="020B0502020202020204" pitchFamily="34" charset="0"/>
                  </a:rPr>
                  <a:t>ΕΝ </a:t>
                </a:r>
                <a:r>
                  <a:rPr lang="en-US" sz="900" b="1" dirty="0">
                    <a:latin typeface="Century Gothic" panose="020B0502020202020204" pitchFamily="34" charset="0"/>
                  </a:rPr>
                  <a:t>ISO 27001:2013</a:t>
                </a:r>
              </a:p>
              <a:p>
                <a:r>
                  <a:rPr lang="en-US" sz="900" b="1" dirty="0">
                    <a:latin typeface="Century Gothic" panose="020B0502020202020204" pitchFamily="34" charset="0"/>
                  </a:rPr>
                  <a:t>No.  20201210004539</a:t>
                </a:r>
                <a:endParaRPr lang="el-GR" sz="900" b="1" dirty="0">
                  <a:latin typeface="Century Gothic" panose="020B0502020202020204" pitchFamily="34" charset="0"/>
                </a:endParaRPr>
              </a:p>
            </p:txBody>
          </p:sp>
        </p:grpSp>
      </p:grpSp>
      <p:pic>
        <p:nvPicPr>
          <p:cNvPr id="3" name="Εικόνα 2">
            <a:extLst>
              <a:ext uri="{FF2B5EF4-FFF2-40B4-BE49-F238E27FC236}">
                <a16:creationId xmlns:a16="http://schemas.microsoft.com/office/drawing/2014/main" id="{D45824D0-5F86-4F45-BF57-F463C67B5F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51430" y="4973131"/>
            <a:ext cx="2771114" cy="639916"/>
          </a:xfrm>
          <a:prstGeom prst="rect">
            <a:avLst/>
          </a:prstGeom>
        </p:spPr>
      </p:pic>
      <p:sp>
        <p:nvSpPr>
          <p:cNvPr id="31" name="TextBox 30">
            <a:extLst>
              <a:ext uri="{FF2B5EF4-FFF2-40B4-BE49-F238E27FC236}">
                <a16:creationId xmlns:a16="http://schemas.microsoft.com/office/drawing/2014/main" id="{6CF8DE3C-ACE8-4A28-9633-975FDB052F2D}"/>
              </a:ext>
            </a:extLst>
          </p:cNvPr>
          <p:cNvSpPr txBox="1"/>
          <p:nvPr/>
        </p:nvSpPr>
        <p:spPr>
          <a:xfrm>
            <a:off x="49043" y="6568025"/>
            <a:ext cx="7587916" cy="223138"/>
          </a:xfrm>
          <a:prstGeom prst="rect">
            <a:avLst/>
          </a:prstGeom>
          <a:noFill/>
        </p:spPr>
        <p:txBody>
          <a:bodyPr wrap="square" rtlCol="0">
            <a:spAutoFit/>
          </a:bodyPr>
          <a:lstStyle/>
          <a:p>
            <a:r>
              <a:rPr lang="el-GR" sz="800" i="1" dirty="0">
                <a:latin typeface="Century Gothic" panose="020B0502020202020204" pitchFamily="34" charset="0"/>
              </a:rPr>
              <a:t>Σημείωση</a:t>
            </a:r>
            <a:r>
              <a:rPr lang="en-US" sz="800" i="1" dirty="0">
                <a:latin typeface="Century Gothic" panose="020B0502020202020204" pitchFamily="34" charset="0"/>
              </a:rPr>
              <a:t>: </a:t>
            </a:r>
            <a:r>
              <a:rPr lang="el-GR" sz="800" i="1" dirty="0">
                <a:latin typeface="Century Gothic" panose="020B0502020202020204" pitchFamily="34" charset="0"/>
              </a:rPr>
              <a:t>Τα ποσοστά των κατανομών σε ορισμένες ερωτήσεις ενδέχεται να μην αθροίζουν στο 100% λόγω στρογγυλοποιήσεων</a:t>
            </a:r>
            <a:endParaRPr lang="en-US" sz="800" b="1" i="1" dirty="0">
              <a:latin typeface="Century Gothic" panose="020B0502020202020204" pitchFamily="34" charset="0"/>
            </a:endParaRPr>
          </a:p>
        </p:txBody>
      </p:sp>
    </p:spTree>
    <p:extLst>
      <p:ext uri="{BB962C8B-B14F-4D97-AF65-F5344CB8AC3E}">
        <p14:creationId xmlns:p14="http://schemas.microsoft.com/office/powerpoint/2010/main" val="199387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849B1-747A-CFEC-6C8C-3AC7DCD92EEE}"/>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77F1E787-E465-9B9A-C18B-BC65A7448779}"/>
              </a:ext>
            </a:extLst>
          </p:cNvPr>
          <p:cNvGraphicFramePr>
            <a:graphicFrameLocks noGrp="1"/>
          </p:cNvGraphicFramePr>
          <p:nvPr>
            <p:extLst>
              <p:ext uri="{D42A27DB-BD31-4B8C-83A1-F6EECF244321}">
                <p14:modId xmlns:p14="http://schemas.microsoft.com/office/powerpoint/2010/main" val="395449302"/>
              </p:ext>
            </p:extLst>
          </p:nvPr>
        </p:nvGraphicFramePr>
        <p:xfrm>
          <a:off x="0" y="1072109"/>
          <a:ext cx="12186625" cy="2074861"/>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 Πολύ συχνά / Συχνά</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a:solidFill>
                            <a:srgbClr val="000000"/>
                          </a:solidFill>
                          <a:effectLst/>
                          <a:latin typeface="Century Gothic" panose="020B0502020202020204" pitchFamily="34" charset="0"/>
                        </a:rPr>
                        <a:t>Μερικές φορές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a:solidFill>
                            <a:srgbClr val="000000"/>
                          </a:solidFill>
                          <a:effectLst/>
                          <a:latin typeface="Century Gothic" panose="020B0502020202020204" pitchFamily="34" charset="0"/>
                        </a:rPr>
                        <a:t>Σπάνια / Ποτέ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EC174145-A79E-9CC1-138C-D9D5A1D03A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081134B1-AE28-002F-306F-952F09472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3CEE9FDC-871D-0F5C-9333-09D0E29A123E}"/>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Πόσο συχνά ή σπάνια επισκέπτεστε πράσινους ή δροσερούς δημόσιους χώρους το καλοκαίρι;</a:t>
            </a:r>
          </a:p>
        </p:txBody>
      </p:sp>
    </p:spTree>
    <p:extLst>
      <p:ext uri="{BB962C8B-B14F-4D97-AF65-F5344CB8AC3E}">
        <p14:creationId xmlns:p14="http://schemas.microsoft.com/office/powerpoint/2010/main" val="980700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97CF5-EA0F-35F4-2679-03B05D783A2A}"/>
            </a:ext>
          </a:extLst>
        </p:cNvPr>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37510E13-264F-22E5-B9BA-FDEE12716385}"/>
              </a:ext>
            </a:extLst>
          </p:cNvPr>
          <p:cNvGraphicFramePr/>
          <p:nvPr>
            <p:extLst>
              <p:ext uri="{D42A27DB-BD31-4B8C-83A1-F6EECF244321}">
                <p14:modId xmlns:p14="http://schemas.microsoft.com/office/powerpoint/2010/main" val="3405626739"/>
              </p:ext>
            </p:extLst>
          </p:nvPr>
        </p:nvGraphicFramePr>
        <p:xfrm>
          <a:off x="0" y="692695"/>
          <a:ext cx="12192000" cy="5713409"/>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B89929C1-ED21-A9C2-ED1A-DDA45ECFC3B1}"/>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34F217E3-2B31-E496-4AEA-1D81D106BBB6}"/>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59C2FCC0-710B-A27C-1F6A-1F754109CD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DB456066-6885-6781-DB58-A6C16EC8B589}"/>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263B20AF-1E26-AA6C-AB7B-91B602F338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43BDA899-FA8D-336A-ADEF-70154ADED246}"/>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Ποιοι είναι οι κυριότεροι λόγοι για τους οποίους δεν επισκέπτεστε πιο συχνά πράσινους ή δροσερούς δημόσιους χώρους;</a:t>
            </a:r>
            <a:endParaRPr lang="en-US" sz="1400" b="1" dirty="0">
              <a:latin typeface="Century Gothic" pitchFamily="34" charset="0"/>
            </a:endParaRPr>
          </a:p>
          <a:p>
            <a:pPr algn="ctr"/>
            <a:r>
              <a:rPr lang="el-GR" sz="1200" b="1" dirty="0">
                <a:solidFill>
                  <a:srgbClr val="C00000"/>
                </a:solidFill>
                <a:latin typeface="Century Gothic" pitchFamily="34" charset="0"/>
              </a:rPr>
              <a:t>Μεταξύ όσων απάντησαν ότι δεν επισκέπτονται συχνά πράσινους ή δροσερούς δημόσιους χώρους </a:t>
            </a:r>
          </a:p>
        </p:txBody>
      </p:sp>
      <p:sp>
        <p:nvSpPr>
          <p:cNvPr id="8" name="TextBox 7">
            <a:extLst>
              <a:ext uri="{FF2B5EF4-FFF2-40B4-BE49-F238E27FC236}">
                <a16:creationId xmlns:a16="http://schemas.microsoft.com/office/drawing/2014/main" id="{4AB68427-2E6E-DA48-AC95-2D7C20953D72}"/>
              </a:ext>
            </a:extLst>
          </p:cNvPr>
          <p:cNvSpPr txBox="1"/>
          <p:nvPr/>
        </p:nvSpPr>
        <p:spPr>
          <a:xfrm>
            <a:off x="9133766" y="4941168"/>
            <a:ext cx="3024335" cy="430887"/>
          </a:xfrm>
          <a:prstGeom prst="rect">
            <a:avLst/>
          </a:prstGeom>
          <a:noFill/>
        </p:spPr>
        <p:txBody>
          <a:bodyPr wrap="square" rtlCol="0">
            <a:spAutoFit/>
          </a:bodyPr>
          <a:lstStyle/>
          <a:p>
            <a:r>
              <a:rPr lang="el-GR" sz="1100" b="1" dirty="0">
                <a:solidFill>
                  <a:srgbClr val="C00000"/>
                </a:solidFill>
                <a:latin typeface="Century Gothic" panose="020B0502020202020204" pitchFamily="34" charset="0"/>
              </a:rPr>
              <a:t>Άθροισμα μεγαλύτερο του 100% λόγω δυνατότητας πολλαπλής επιλογής</a:t>
            </a:r>
            <a:endParaRPr lang="en-US" sz="11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53866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446A0-915A-993E-7F0F-C39F5F33F411}"/>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944EEDDC-3265-9E0A-3A47-1318E0F37B70}"/>
              </a:ext>
            </a:extLst>
          </p:cNvPr>
          <p:cNvGraphicFramePr>
            <a:graphicFrameLocks noGrp="1"/>
          </p:cNvGraphicFramePr>
          <p:nvPr>
            <p:extLst>
              <p:ext uri="{D42A27DB-BD31-4B8C-83A1-F6EECF244321}">
                <p14:modId xmlns:p14="http://schemas.microsoft.com/office/powerpoint/2010/main" val="2873508266"/>
              </p:ext>
            </p:extLst>
          </p:nvPr>
        </p:nvGraphicFramePr>
        <p:xfrm>
          <a:off x="0" y="1072109"/>
          <a:ext cx="12186625" cy="3125322"/>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248116">
                <a:tc>
                  <a:txBody>
                    <a:bodyPr/>
                    <a:lstStyle/>
                    <a:p>
                      <a:pPr algn="ctr" fontAlgn="ctr">
                        <a:buNone/>
                      </a:pPr>
                      <a:r>
                        <a:rPr lang="el-GR" sz="1100" b="0" i="0" u="none" strike="noStrike" dirty="0">
                          <a:solidFill>
                            <a:srgbClr val="000000"/>
                          </a:solidFill>
                          <a:effectLst/>
                          <a:latin typeface="Century Gothic" panose="020B0502020202020204" pitchFamily="34" charset="0"/>
                        </a:rPr>
                        <a:t>Έλλειψη χρόνου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248116">
                <a:tc>
                  <a:txBody>
                    <a:bodyPr/>
                    <a:lstStyle/>
                    <a:p>
                      <a:pPr algn="ctr" fontAlgn="ctr">
                        <a:buNone/>
                      </a:pPr>
                      <a:r>
                        <a:rPr lang="el-GR" sz="1100" b="0" i="0" u="none" strike="noStrike">
                          <a:solidFill>
                            <a:srgbClr val="000000"/>
                          </a:solidFill>
                          <a:effectLst/>
                          <a:latin typeface="Century Gothic" panose="020B0502020202020204" pitchFamily="34" charset="0"/>
                        </a:rPr>
                        <a:t>Δεν υπάρχουν αρκετοί χώροι κοντά μου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a:solidFill>
                            <a:srgbClr val="000000"/>
                          </a:solidFill>
                          <a:effectLst/>
                          <a:latin typeface="Century Gothic" panose="020B0502020202020204" pitchFamily="34" charset="0"/>
                        </a:rPr>
                        <a:t>Χαμηλή ποιότητα αυτών των χώρων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Μεγάλη απόσταση</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r h="248116">
                <a:tc>
                  <a:txBody>
                    <a:bodyPr/>
                    <a:lstStyle/>
                    <a:p>
                      <a:pPr algn="ctr" fontAlgn="ctr">
                        <a:buNone/>
                      </a:pPr>
                      <a:r>
                        <a:rPr lang="el-GR" sz="1100" b="0" i="0" u="none" strike="noStrike">
                          <a:solidFill>
                            <a:srgbClr val="000000"/>
                          </a:solidFill>
                          <a:effectLst/>
                          <a:latin typeface="Century Gothic" panose="020B0502020202020204" pitchFamily="34" charset="0"/>
                        </a:rPr>
                        <a:t>Έλλειψη σκιάς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404468"/>
                  </a:ext>
                </a:extLst>
              </a:tr>
              <a:tr h="312045">
                <a:tc>
                  <a:txBody>
                    <a:bodyPr/>
                    <a:lstStyle/>
                    <a:p>
                      <a:pPr algn="ctr" fontAlgn="ctr">
                        <a:buNone/>
                      </a:pPr>
                      <a:r>
                        <a:rPr lang="el-GR" sz="1100" b="0" i="0" u="none" strike="noStrike">
                          <a:solidFill>
                            <a:srgbClr val="000000"/>
                          </a:solidFill>
                          <a:effectLst/>
                          <a:latin typeface="Century Gothic" panose="020B0502020202020204" pitchFamily="34" charset="0"/>
                        </a:rPr>
                        <a:t>Αίσθηση ανασφάλειας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9069930"/>
                  </a:ext>
                </a:extLst>
              </a:tr>
              <a:tr h="312045">
                <a:tc>
                  <a:txBody>
                    <a:bodyPr/>
                    <a:lstStyle/>
                    <a:p>
                      <a:pPr algn="ctr" fontAlgn="ctr">
                        <a:buNone/>
                      </a:pPr>
                      <a:r>
                        <a:rPr lang="el-GR" sz="1100" b="0" i="0" u="none" strike="noStrike">
                          <a:solidFill>
                            <a:srgbClr val="000000"/>
                          </a:solidFill>
                          <a:effectLst/>
                          <a:latin typeface="Century Gothic" panose="020B0502020202020204" pitchFamily="34" charset="0"/>
                        </a:rPr>
                        <a:t>Άλλο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6992171"/>
                  </a:ext>
                </a:extLst>
              </a:tr>
              <a:tr h="248116">
                <a:tc>
                  <a:txBody>
                    <a:bodyPr/>
                    <a:lstStyle/>
                    <a:p>
                      <a:pPr algn="ctr" fontAlgn="ctr">
                        <a:buNone/>
                      </a:pPr>
                      <a:r>
                        <a:rPr lang="el-GR" sz="1100" b="0" i="0" u="none" strike="noStrike">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4876113"/>
                  </a:ext>
                </a:extLst>
              </a:tr>
            </a:tbl>
          </a:graphicData>
        </a:graphic>
      </p:graphicFrame>
      <p:pic>
        <p:nvPicPr>
          <p:cNvPr id="14" name="Εικόνα 13">
            <a:extLst>
              <a:ext uri="{FF2B5EF4-FFF2-40B4-BE49-F238E27FC236}">
                <a16:creationId xmlns:a16="http://schemas.microsoft.com/office/drawing/2014/main" id="{D212B323-5891-4D42-1B23-CD25CCB368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34C38BA5-B186-6D67-0589-85DD28F5D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3F268B1E-D5DA-8BF1-ADA1-97AA4362EC4C}"/>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Ποιοι είναι οι κυριότεροι λόγοι για τους οποίους δεν επισκέπτεστε πιο συχνά πράσινους ή δροσερούς δημόσιους χώρους;</a:t>
            </a:r>
            <a:endParaRPr lang="en-US" sz="1400" b="1" dirty="0">
              <a:latin typeface="Century Gothic" pitchFamily="34" charset="0"/>
            </a:endParaRPr>
          </a:p>
          <a:p>
            <a:pPr algn="ctr"/>
            <a:r>
              <a:rPr lang="el-GR" sz="1200" b="1" dirty="0">
                <a:solidFill>
                  <a:srgbClr val="C00000"/>
                </a:solidFill>
                <a:latin typeface="Century Gothic" pitchFamily="34" charset="0"/>
              </a:rPr>
              <a:t>Μεταξύ όσων απάντησαν ότι δεν επισκέπτονται συχνά πράσινους ή δροσερούς δημόσιους χώρους </a:t>
            </a:r>
          </a:p>
        </p:txBody>
      </p:sp>
    </p:spTree>
    <p:extLst>
      <p:ext uri="{BB962C8B-B14F-4D97-AF65-F5344CB8AC3E}">
        <p14:creationId xmlns:p14="http://schemas.microsoft.com/office/powerpoint/2010/main" val="1977056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DEFC2-0BF9-E802-6D84-857B933DA3FA}"/>
            </a:ext>
          </a:extLst>
        </p:cNvPr>
        <p:cNvGrpSpPr/>
        <p:nvPr/>
      </p:nvGrpSpPr>
      <p:grpSpPr>
        <a:xfrm>
          <a:off x="0" y="0"/>
          <a:ext cx="0" cy="0"/>
          <a:chOff x="0" y="0"/>
          <a:chExt cx="0" cy="0"/>
        </a:xfrm>
      </p:grpSpPr>
      <p:cxnSp>
        <p:nvCxnSpPr>
          <p:cNvPr id="43" name="Straight Connector 49">
            <a:extLst>
              <a:ext uri="{FF2B5EF4-FFF2-40B4-BE49-F238E27FC236}">
                <a16:creationId xmlns:a16="http://schemas.microsoft.com/office/drawing/2014/main" id="{D1FDD2EE-2D0F-190A-A60C-DA5108A8639D}"/>
              </a:ext>
            </a:extLst>
          </p:cNvPr>
          <p:cNvCxnSpPr>
            <a:cxnSpLocks/>
          </p:cNvCxnSpPr>
          <p:nvPr/>
        </p:nvCxnSpPr>
        <p:spPr>
          <a:xfrm>
            <a:off x="1127448" y="2284651"/>
            <a:ext cx="0" cy="4572000"/>
          </a:xfrm>
          <a:prstGeom prst="line">
            <a:avLst/>
          </a:prstGeom>
          <a:ln w="101600">
            <a:solidFill>
              <a:srgbClr val="4D9ACC"/>
            </a:solid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AF17DED0-5196-11AC-51A7-E40FFE1659E9}"/>
              </a:ext>
            </a:extLst>
          </p:cNvPr>
          <p:cNvSpPr txBox="1"/>
          <p:nvPr/>
        </p:nvSpPr>
        <p:spPr>
          <a:xfrm>
            <a:off x="1631507" y="2203123"/>
            <a:ext cx="10153124" cy="615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3400" b="1" i="0" u="none" strike="noStrike" kern="1200" cap="none" spc="0" normalizeH="0" baseline="0" noProof="0" dirty="0">
                <a:ln>
                  <a:noFill/>
                </a:ln>
                <a:effectLst/>
                <a:uLnTx/>
                <a:uFillTx/>
                <a:latin typeface="Century Gothic" panose="020B0502020202020204" pitchFamily="34" charset="0"/>
              </a:rPr>
              <a:t>ΤΡΟΠΟΙ ΑΝΤΙΜΕΤΩΠΙΣΗΣ ΤΗΣ ΖΕΣΤΗΣ</a:t>
            </a:r>
            <a:endParaRPr kumimoji="0" lang="en-US" sz="3400" b="1" i="0" u="none" strike="noStrike" kern="1200" cap="none" spc="0" normalizeH="0" baseline="0" noProof="0" dirty="0">
              <a:ln>
                <a:noFill/>
              </a:ln>
              <a:effectLst/>
              <a:uLnTx/>
              <a:uFillTx/>
              <a:latin typeface="Century Gothic" panose="020B0502020202020204" pitchFamily="34" charset="0"/>
            </a:endParaRPr>
          </a:p>
        </p:txBody>
      </p:sp>
      <p:sp>
        <p:nvSpPr>
          <p:cNvPr id="9" name="TextBox 8">
            <a:extLst>
              <a:ext uri="{FF2B5EF4-FFF2-40B4-BE49-F238E27FC236}">
                <a16:creationId xmlns:a16="http://schemas.microsoft.com/office/drawing/2014/main" id="{7F40AD7D-8376-DD18-FA3E-3DAC9E520200}"/>
              </a:ext>
            </a:extLst>
          </p:cNvPr>
          <p:cNvSpPr txBox="1"/>
          <p:nvPr/>
        </p:nvSpPr>
        <p:spPr>
          <a:xfrm>
            <a:off x="923898" y="1556792"/>
            <a:ext cx="923630" cy="646331"/>
          </a:xfrm>
          <a:prstGeom prst="rect">
            <a:avLst/>
          </a:prstGeom>
          <a:noFill/>
        </p:spPr>
        <p:txBody>
          <a:bodyPr wrap="square" rtlCol="0">
            <a:spAutoFit/>
          </a:bodyPr>
          <a:lstStyle/>
          <a:p>
            <a:r>
              <a:rPr lang="el-GR" sz="3600" b="1" dirty="0">
                <a:latin typeface="Century Gothic" panose="020B0502020202020204" pitchFamily="34" charset="0"/>
                <a:cs typeface="Aharoni" panose="020F0502020204030204" pitchFamily="2" charset="-79"/>
              </a:rPr>
              <a:t>3.</a:t>
            </a:r>
            <a:endParaRPr lang="en-US" sz="3600" b="1" dirty="0">
              <a:latin typeface="Century Gothic" panose="020B0502020202020204" pitchFamily="34" charset="0"/>
              <a:cs typeface="Aharoni" panose="020F0502020204030204" pitchFamily="2" charset="-79"/>
            </a:endParaRPr>
          </a:p>
        </p:txBody>
      </p:sp>
      <p:pic>
        <p:nvPicPr>
          <p:cNvPr id="2" name="Εικόνα 1" descr="Εικόνα που περιέχει κείμενο&#10;&#10;Περιγραφή που δημιουργήθηκε αυτόματα">
            <a:extLst>
              <a:ext uri="{FF2B5EF4-FFF2-40B4-BE49-F238E27FC236}">
                <a16:creationId xmlns:a16="http://schemas.microsoft.com/office/drawing/2014/main" id="{C985DFF4-92E8-CF2A-A8F3-774AA73B8C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376" y="6250052"/>
            <a:ext cx="2416691" cy="606599"/>
          </a:xfrm>
          <a:prstGeom prst="rect">
            <a:avLst/>
          </a:prstGeom>
        </p:spPr>
      </p:pic>
      <p:pic>
        <p:nvPicPr>
          <p:cNvPr id="3" name="Γραφικό 2">
            <a:extLst>
              <a:ext uri="{FF2B5EF4-FFF2-40B4-BE49-F238E27FC236}">
                <a16:creationId xmlns:a16="http://schemas.microsoft.com/office/drawing/2014/main" id="{68BD1BFE-6713-E215-5F55-B2070BC1AC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9497" y="5911409"/>
            <a:ext cx="1224134" cy="798348"/>
          </a:xfrm>
          <a:prstGeom prst="rect">
            <a:avLst/>
          </a:prstGeom>
        </p:spPr>
      </p:pic>
    </p:spTree>
    <p:extLst>
      <p:ext uri="{BB962C8B-B14F-4D97-AF65-F5344CB8AC3E}">
        <p14:creationId xmlns:p14="http://schemas.microsoft.com/office/powerpoint/2010/main" val="4059431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A3CF9-28C5-94DB-893D-2AC809602477}"/>
            </a:ext>
          </a:extLst>
        </p:cNvPr>
        <p:cNvGrpSpPr/>
        <p:nvPr/>
      </p:nvGrpSpPr>
      <p:grpSpPr>
        <a:xfrm>
          <a:off x="0" y="0"/>
          <a:ext cx="0" cy="0"/>
          <a:chOff x="0" y="0"/>
          <a:chExt cx="0" cy="0"/>
        </a:xfrm>
      </p:grpSpPr>
      <p:graphicFrame>
        <p:nvGraphicFramePr>
          <p:cNvPr id="12" name="Γράφημα 11">
            <a:extLst>
              <a:ext uri="{FF2B5EF4-FFF2-40B4-BE49-F238E27FC236}">
                <a16:creationId xmlns:a16="http://schemas.microsoft.com/office/drawing/2014/main" id="{6F75B777-6EB6-A8C8-6772-0FEAEE1DD271}"/>
              </a:ext>
            </a:extLst>
          </p:cNvPr>
          <p:cNvGraphicFramePr/>
          <p:nvPr>
            <p:extLst>
              <p:ext uri="{D42A27DB-BD31-4B8C-83A1-F6EECF244321}">
                <p14:modId xmlns:p14="http://schemas.microsoft.com/office/powerpoint/2010/main" val="1827184454"/>
              </p:ext>
            </p:extLst>
          </p:nvPr>
        </p:nvGraphicFramePr>
        <p:xfrm>
          <a:off x="0" y="836714"/>
          <a:ext cx="12191999" cy="5472605"/>
        </p:xfrm>
        <a:graphic>
          <a:graphicData uri="http://schemas.openxmlformats.org/drawingml/2006/chart">
            <c:chart xmlns:c="http://schemas.openxmlformats.org/drawingml/2006/chart" xmlns:r="http://schemas.openxmlformats.org/officeDocument/2006/relationships" r:id="rId2"/>
          </a:graphicData>
        </a:graphic>
      </p:graphicFrame>
      <p:sp>
        <p:nvSpPr>
          <p:cNvPr id="2" name="Δεξί άγκιστρο 1">
            <a:extLst>
              <a:ext uri="{FF2B5EF4-FFF2-40B4-BE49-F238E27FC236}">
                <a16:creationId xmlns:a16="http://schemas.microsoft.com/office/drawing/2014/main" id="{3C168C5E-FC69-705E-F803-FD8F1650A23A}"/>
              </a:ext>
            </a:extLst>
          </p:cNvPr>
          <p:cNvSpPr/>
          <p:nvPr/>
        </p:nvSpPr>
        <p:spPr>
          <a:xfrm>
            <a:off x="8431962" y="1268760"/>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Τίτλος 7">
            <a:extLst>
              <a:ext uri="{FF2B5EF4-FFF2-40B4-BE49-F238E27FC236}">
                <a16:creationId xmlns:a16="http://schemas.microsoft.com/office/drawing/2014/main" id="{EFBBEAD4-D66C-3FC6-A63A-87097963F725}"/>
              </a:ext>
            </a:extLst>
          </p:cNvPr>
          <p:cNvSpPr txBox="1">
            <a:spLocks/>
          </p:cNvSpPr>
          <p:nvPr/>
        </p:nvSpPr>
        <p:spPr>
          <a:xfrm>
            <a:off x="8936018" y="1677139"/>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85</a:t>
            </a:r>
            <a:endParaRPr lang="en-GB" sz="1800" b="1" dirty="0">
              <a:latin typeface="Century Gothic" pitchFamily="34" charset="0"/>
            </a:endParaRPr>
          </a:p>
        </p:txBody>
      </p:sp>
      <p:sp>
        <p:nvSpPr>
          <p:cNvPr id="4" name="Δεξί άγκιστρο 3">
            <a:extLst>
              <a:ext uri="{FF2B5EF4-FFF2-40B4-BE49-F238E27FC236}">
                <a16:creationId xmlns:a16="http://schemas.microsoft.com/office/drawing/2014/main" id="{B86055AE-14E6-D7E9-14B7-73508ED61A3D}"/>
              </a:ext>
            </a:extLst>
          </p:cNvPr>
          <p:cNvSpPr/>
          <p:nvPr/>
        </p:nvSpPr>
        <p:spPr>
          <a:xfrm>
            <a:off x="6744072" y="3356992"/>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Τίτλος 7">
            <a:extLst>
              <a:ext uri="{FF2B5EF4-FFF2-40B4-BE49-F238E27FC236}">
                <a16:creationId xmlns:a16="http://schemas.microsoft.com/office/drawing/2014/main" id="{6E3D6060-F15D-013F-BD5D-7E1FA221F70F}"/>
              </a:ext>
            </a:extLst>
          </p:cNvPr>
          <p:cNvSpPr txBox="1">
            <a:spLocks/>
          </p:cNvSpPr>
          <p:nvPr/>
        </p:nvSpPr>
        <p:spPr>
          <a:xfrm>
            <a:off x="7248128" y="3765371"/>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14</a:t>
            </a:r>
            <a:endParaRPr lang="en-GB" sz="1800" b="1" dirty="0">
              <a:latin typeface="Century Gothic" pitchFamily="34" charset="0"/>
            </a:endParaRPr>
          </a:p>
        </p:txBody>
      </p:sp>
      <p:grpSp>
        <p:nvGrpSpPr>
          <p:cNvPr id="8" name="Ομάδα 7">
            <a:extLst>
              <a:ext uri="{FF2B5EF4-FFF2-40B4-BE49-F238E27FC236}">
                <a16:creationId xmlns:a16="http://schemas.microsoft.com/office/drawing/2014/main" id="{CA9654CE-A792-38E0-07AA-55B567501B8D}"/>
              </a:ext>
            </a:extLst>
          </p:cNvPr>
          <p:cNvGrpSpPr/>
          <p:nvPr/>
        </p:nvGrpSpPr>
        <p:grpSpPr>
          <a:xfrm>
            <a:off x="0" y="6453336"/>
            <a:ext cx="12192000" cy="360040"/>
            <a:chOff x="0" y="6453336"/>
            <a:chExt cx="12192000" cy="360040"/>
          </a:xfrm>
        </p:grpSpPr>
        <p:pic>
          <p:nvPicPr>
            <p:cNvPr id="9" name="Εικόνα 8">
              <a:extLst>
                <a:ext uri="{FF2B5EF4-FFF2-40B4-BE49-F238E27FC236}">
                  <a16:creationId xmlns:a16="http://schemas.microsoft.com/office/drawing/2014/main" id="{A2D652A8-42D8-4DF1-E141-FE3559B9E924}"/>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14" name="Εικόνα 13">
              <a:extLst>
                <a:ext uri="{FF2B5EF4-FFF2-40B4-BE49-F238E27FC236}">
                  <a16:creationId xmlns:a16="http://schemas.microsoft.com/office/drawing/2014/main" id="{AAF7C273-F117-A497-AC69-3470827495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5" name="Straight Connector 49">
              <a:extLst>
                <a:ext uri="{FF2B5EF4-FFF2-40B4-BE49-F238E27FC236}">
                  <a16:creationId xmlns:a16="http://schemas.microsoft.com/office/drawing/2014/main" id="{E84D4935-9822-A3ED-8600-B862D21DE378}"/>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6" name="Γραφικό 15">
              <a:extLst>
                <a:ext uri="{FF2B5EF4-FFF2-40B4-BE49-F238E27FC236}">
                  <a16:creationId xmlns:a16="http://schemas.microsoft.com/office/drawing/2014/main" id="{3D8A5B94-7FE4-EECB-E8C5-7ADAB36498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17" name="Τίτλος 7">
            <a:extLst>
              <a:ext uri="{FF2B5EF4-FFF2-40B4-BE49-F238E27FC236}">
                <a16:creationId xmlns:a16="http://schemas.microsoft.com/office/drawing/2014/main" id="{05B2C2C0-34AB-8119-3162-C9CC27C613BC}"/>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Θεωρείτε επαρκή ή ανεπαρκή τη σκίαση στους δρόμους και στους χώρους της γειτονιάς σας;</a:t>
            </a:r>
          </a:p>
        </p:txBody>
      </p:sp>
    </p:spTree>
    <p:extLst>
      <p:ext uri="{BB962C8B-B14F-4D97-AF65-F5344CB8AC3E}">
        <p14:creationId xmlns:p14="http://schemas.microsoft.com/office/powerpoint/2010/main" val="863664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5668-E7E4-9D1D-A0CA-01A9F640C28F}"/>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6A0A6AB5-74CF-ACF5-377F-2B8224039BCF}"/>
              </a:ext>
            </a:extLst>
          </p:cNvPr>
          <p:cNvGraphicFramePr>
            <a:graphicFrameLocks noGrp="1"/>
          </p:cNvGraphicFramePr>
          <p:nvPr>
            <p:extLst>
              <p:ext uri="{D42A27DB-BD31-4B8C-83A1-F6EECF244321}">
                <p14:modId xmlns:p14="http://schemas.microsoft.com/office/powerpoint/2010/main" val="3856210222"/>
              </p:ext>
            </p:extLst>
          </p:nvPr>
        </p:nvGraphicFramePr>
        <p:xfrm>
          <a:off x="0" y="1072109"/>
          <a:ext cx="12186625" cy="1670127"/>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Σίγουρα / Μάλλον  ανεπαρκή</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a:solidFill>
                            <a:srgbClr val="000000"/>
                          </a:solidFill>
                          <a:effectLst/>
                          <a:latin typeface="Century Gothic" panose="020B0502020202020204" pitchFamily="34" charset="0"/>
                        </a:rPr>
                        <a:t>Σίγουρα / Μάλλον  επαρκή</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bl>
          </a:graphicData>
        </a:graphic>
      </p:graphicFrame>
      <p:pic>
        <p:nvPicPr>
          <p:cNvPr id="14" name="Εικόνα 13">
            <a:extLst>
              <a:ext uri="{FF2B5EF4-FFF2-40B4-BE49-F238E27FC236}">
                <a16:creationId xmlns:a16="http://schemas.microsoft.com/office/drawing/2014/main" id="{B16CFA5D-7956-C2B9-4E29-21AAD1155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05669C0C-59EE-5B5E-BE00-F7FB2B3F00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C4EB5019-6FE9-C6DA-ADC0-F7AB5CA9D473}"/>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Θεωρείτε επαρκή ή ανεπαρκή τη σκίαση στους δρόμους και στους χώρους της γειτονιάς σας;</a:t>
            </a:r>
          </a:p>
        </p:txBody>
      </p:sp>
    </p:spTree>
    <p:extLst>
      <p:ext uri="{BB962C8B-B14F-4D97-AF65-F5344CB8AC3E}">
        <p14:creationId xmlns:p14="http://schemas.microsoft.com/office/powerpoint/2010/main" val="1795083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31D09-793D-DFF7-918E-0088F5A3682C}"/>
            </a:ext>
          </a:extLst>
        </p:cNvPr>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D708641E-BF13-3322-B1E0-EB9F0C07D77E}"/>
              </a:ext>
            </a:extLst>
          </p:cNvPr>
          <p:cNvGraphicFramePr/>
          <p:nvPr>
            <p:extLst>
              <p:ext uri="{D42A27DB-BD31-4B8C-83A1-F6EECF244321}">
                <p14:modId xmlns:p14="http://schemas.microsoft.com/office/powerpoint/2010/main" val="2148559275"/>
              </p:ext>
            </p:extLst>
          </p:nvPr>
        </p:nvGraphicFramePr>
        <p:xfrm>
          <a:off x="0" y="692695"/>
          <a:ext cx="12192000" cy="5713409"/>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B19EE1D3-FE17-2165-AC7A-A41355582FE1}"/>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1E5C51FC-6742-B8C7-88AD-7B1BBD5379E2}"/>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9C740B74-CABE-AF2A-CA0A-77625C9BAF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CD190FAB-8466-1997-A33F-AC68D135587F}"/>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FD14BEE8-ACD2-EFF3-6D3E-6FB10C95A8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E41580E5-AD9C-23A2-83F7-FA2BBAB48893}"/>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Ποιες πρακτικές χρησιμοποιείτε πιο συχνά για να προστατευτείτε από τη ζέστη;</a:t>
            </a:r>
            <a:endParaRPr lang="en-US" sz="1400" b="1" dirty="0">
              <a:latin typeface="Century Gothic" pitchFamily="34" charset="0"/>
            </a:endParaRPr>
          </a:p>
        </p:txBody>
      </p:sp>
      <p:sp>
        <p:nvSpPr>
          <p:cNvPr id="8" name="TextBox 7">
            <a:extLst>
              <a:ext uri="{FF2B5EF4-FFF2-40B4-BE49-F238E27FC236}">
                <a16:creationId xmlns:a16="http://schemas.microsoft.com/office/drawing/2014/main" id="{44619322-19DC-FF87-7BB5-B53239E473EB}"/>
              </a:ext>
            </a:extLst>
          </p:cNvPr>
          <p:cNvSpPr txBox="1"/>
          <p:nvPr/>
        </p:nvSpPr>
        <p:spPr>
          <a:xfrm>
            <a:off x="9133766" y="4941168"/>
            <a:ext cx="3024335" cy="430887"/>
          </a:xfrm>
          <a:prstGeom prst="rect">
            <a:avLst/>
          </a:prstGeom>
          <a:noFill/>
        </p:spPr>
        <p:txBody>
          <a:bodyPr wrap="square" rtlCol="0">
            <a:spAutoFit/>
          </a:bodyPr>
          <a:lstStyle/>
          <a:p>
            <a:r>
              <a:rPr lang="el-GR" sz="1100" b="1" dirty="0">
                <a:solidFill>
                  <a:srgbClr val="C00000"/>
                </a:solidFill>
                <a:latin typeface="Century Gothic" panose="020B0502020202020204" pitchFamily="34" charset="0"/>
              </a:rPr>
              <a:t>Άθροισμα μεγαλύτερο του 100% λόγω δυνατότητας πολλαπλής επιλογής</a:t>
            </a:r>
            <a:endParaRPr lang="en-US" sz="11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235403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22001-39C8-6C49-DF10-68CE6BB6EF67}"/>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F57CE550-1FA5-3ED3-EA79-781E8AEF5E96}"/>
              </a:ext>
            </a:extLst>
          </p:cNvPr>
          <p:cNvGraphicFramePr>
            <a:graphicFrameLocks noGrp="1"/>
          </p:cNvGraphicFramePr>
          <p:nvPr>
            <p:extLst>
              <p:ext uri="{D42A27DB-BD31-4B8C-83A1-F6EECF244321}">
                <p14:modId xmlns:p14="http://schemas.microsoft.com/office/powerpoint/2010/main" val="2273471685"/>
              </p:ext>
            </p:extLst>
          </p:nvPr>
        </p:nvGraphicFramePr>
        <p:xfrm>
          <a:off x="0" y="1072109"/>
          <a:ext cx="12186625" cy="3013393"/>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248116">
                <a:tc>
                  <a:txBody>
                    <a:bodyPr/>
                    <a:lstStyle/>
                    <a:p>
                      <a:pPr algn="ctr" fontAlgn="ctr">
                        <a:buNone/>
                      </a:pPr>
                      <a:r>
                        <a:rPr lang="el-GR" sz="1050" b="0" i="0" u="none" strike="noStrike" dirty="0">
                          <a:solidFill>
                            <a:srgbClr val="000000"/>
                          </a:solidFill>
                          <a:effectLst/>
                          <a:latin typeface="Century Gothic" panose="020B0502020202020204" pitchFamily="34" charset="0"/>
                        </a:rPr>
                        <a:t>Κλιματισμός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248116">
                <a:tc>
                  <a:txBody>
                    <a:bodyPr/>
                    <a:lstStyle/>
                    <a:p>
                      <a:pPr algn="ctr" fontAlgn="ctr">
                        <a:buNone/>
                      </a:pPr>
                      <a:r>
                        <a:rPr lang="el-GR" sz="1050" b="0" i="0" u="none" strike="noStrike" dirty="0">
                          <a:solidFill>
                            <a:srgbClr val="000000"/>
                          </a:solidFill>
                          <a:effectLst/>
                          <a:latin typeface="Century Gothic" panose="020B0502020202020204" pitchFamily="34" charset="0"/>
                        </a:rPr>
                        <a:t>Περιορισμός μετακινήσεων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050" b="0" i="0" u="none" strike="noStrike" dirty="0">
                          <a:solidFill>
                            <a:srgbClr val="000000"/>
                          </a:solidFill>
                          <a:effectLst/>
                          <a:latin typeface="Century Gothic" panose="020B0502020202020204" pitchFamily="34" charset="0"/>
                        </a:rPr>
                        <a:t>Ανεμιστήρας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050" b="0" i="0" u="none" strike="noStrike" dirty="0">
                          <a:solidFill>
                            <a:srgbClr val="000000"/>
                          </a:solidFill>
                          <a:effectLst/>
                          <a:latin typeface="Century Gothic" panose="020B0502020202020204" pitchFamily="34" charset="0"/>
                        </a:rPr>
                        <a:t>Παραμονή σε σκιά</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r h="248116">
                <a:tc>
                  <a:txBody>
                    <a:bodyPr/>
                    <a:lstStyle/>
                    <a:p>
                      <a:pPr algn="ctr" fontAlgn="ctr">
                        <a:buNone/>
                      </a:pPr>
                      <a:r>
                        <a:rPr lang="el-GR" sz="1050" b="0" i="0" u="none" strike="noStrike" dirty="0">
                          <a:solidFill>
                            <a:srgbClr val="000000"/>
                          </a:solidFill>
                          <a:effectLst/>
                          <a:latin typeface="Century Gothic" panose="020B0502020202020204" pitchFamily="34" charset="0"/>
                        </a:rPr>
                        <a:t>Μπάνιο στη θάλασσα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404468"/>
                  </a:ext>
                </a:extLst>
              </a:tr>
              <a:tr h="312045">
                <a:tc>
                  <a:txBody>
                    <a:bodyPr/>
                    <a:lstStyle/>
                    <a:p>
                      <a:pPr algn="ctr" fontAlgn="ctr">
                        <a:buNone/>
                      </a:pPr>
                      <a:r>
                        <a:rPr lang="el-GR" sz="1050" b="0" i="0" u="none" strike="noStrike" dirty="0">
                          <a:solidFill>
                            <a:srgbClr val="000000"/>
                          </a:solidFill>
                          <a:effectLst/>
                          <a:latin typeface="Century Gothic" panose="020B0502020202020204" pitchFamily="34" charset="0"/>
                        </a:rPr>
                        <a:t>Επίσκεψη σε δροσερούς δημόσιους χώρους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9069930"/>
                  </a:ext>
                </a:extLst>
              </a:tr>
              <a:tr h="312045">
                <a:tc>
                  <a:txBody>
                    <a:bodyPr/>
                    <a:lstStyle/>
                    <a:p>
                      <a:pPr algn="ctr" fontAlgn="ctr">
                        <a:buNone/>
                      </a:pPr>
                      <a:r>
                        <a:rPr lang="el-GR" sz="1050" b="0" i="0" u="none" strike="noStrike" dirty="0">
                          <a:solidFill>
                            <a:srgbClr val="000000"/>
                          </a:solidFill>
                          <a:effectLst/>
                          <a:latin typeface="Century Gothic" panose="020B0502020202020204" pitchFamily="34" charset="0"/>
                        </a:rPr>
                        <a:t>Άλλο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6992171"/>
                  </a:ext>
                </a:extLst>
              </a:tr>
              <a:tr h="248116">
                <a:tc>
                  <a:txBody>
                    <a:bodyPr/>
                    <a:lstStyle/>
                    <a:p>
                      <a:pPr algn="ctr" fontAlgn="ctr">
                        <a:buNone/>
                      </a:pPr>
                      <a:r>
                        <a:rPr lang="el-GR" sz="1050" b="0" i="0" u="none" strike="noStrike" dirty="0">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4876113"/>
                  </a:ext>
                </a:extLst>
              </a:tr>
            </a:tbl>
          </a:graphicData>
        </a:graphic>
      </p:graphicFrame>
      <p:pic>
        <p:nvPicPr>
          <p:cNvPr id="14" name="Εικόνα 13">
            <a:extLst>
              <a:ext uri="{FF2B5EF4-FFF2-40B4-BE49-F238E27FC236}">
                <a16:creationId xmlns:a16="http://schemas.microsoft.com/office/drawing/2014/main" id="{F30B926B-531A-2DC7-A852-FBE0D162D7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7F178B2F-C155-2AFC-9611-D38B37D1E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899C5BF9-18A5-7FAB-46E0-3543C70F40E8}"/>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Ποιες πρακτικές χρησιμοποιείτε πιο συχνά για να προστατευτείτε από τη ζέστη;</a:t>
            </a:r>
            <a:endParaRPr lang="en-US" sz="1400" b="1" dirty="0">
              <a:latin typeface="Century Gothic" pitchFamily="34" charset="0"/>
            </a:endParaRPr>
          </a:p>
        </p:txBody>
      </p:sp>
    </p:spTree>
    <p:extLst>
      <p:ext uri="{BB962C8B-B14F-4D97-AF65-F5344CB8AC3E}">
        <p14:creationId xmlns:p14="http://schemas.microsoft.com/office/powerpoint/2010/main" val="1647756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8A66E-82EC-6C41-2157-B83DAEE12112}"/>
            </a:ext>
          </a:extLst>
        </p:cNvPr>
        <p:cNvGrpSpPr/>
        <p:nvPr/>
      </p:nvGrpSpPr>
      <p:grpSpPr>
        <a:xfrm>
          <a:off x="0" y="0"/>
          <a:ext cx="0" cy="0"/>
          <a:chOff x="0" y="0"/>
          <a:chExt cx="0" cy="0"/>
        </a:xfrm>
      </p:grpSpPr>
      <p:graphicFrame>
        <p:nvGraphicFramePr>
          <p:cNvPr id="12" name="Γράφημα 11">
            <a:extLst>
              <a:ext uri="{FF2B5EF4-FFF2-40B4-BE49-F238E27FC236}">
                <a16:creationId xmlns:a16="http://schemas.microsoft.com/office/drawing/2014/main" id="{59F299AC-01BE-93D8-D5D3-5AFF814C65E6}"/>
              </a:ext>
            </a:extLst>
          </p:cNvPr>
          <p:cNvGraphicFramePr/>
          <p:nvPr>
            <p:extLst>
              <p:ext uri="{D42A27DB-BD31-4B8C-83A1-F6EECF244321}">
                <p14:modId xmlns:p14="http://schemas.microsoft.com/office/powerpoint/2010/main" val="721582892"/>
              </p:ext>
            </p:extLst>
          </p:nvPr>
        </p:nvGraphicFramePr>
        <p:xfrm>
          <a:off x="0" y="836714"/>
          <a:ext cx="12191999" cy="5472605"/>
        </p:xfrm>
        <a:graphic>
          <a:graphicData uri="http://schemas.openxmlformats.org/drawingml/2006/chart">
            <c:chart xmlns:c="http://schemas.openxmlformats.org/drawingml/2006/chart" xmlns:r="http://schemas.openxmlformats.org/officeDocument/2006/relationships" r:id="rId2"/>
          </a:graphicData>
        </a:graphic>
      </p:graphicFrame>
      <p:sp>
        <p:nvSpPr>
          <p:cNvPr id="2" name="Δεξί άγκιστρο 1">
            <a:extLst>
              <a:ext uri="{FF2B5EF4-FFF2-40B4-BE49-F238E27FC236}">
                <a16:creationId xmlns:a16="http://schemas.microsoft.com/office/drawing/2014/main" id="{7DD5B2BA-D9B8-E355-EDD5-929166E23BE4}"/>
              </a:ext>
            </a:extLst>
          </p:cNvPr>
          <p:cNvSpPr/>
          <p:nvPr/>
        </p:nvSpPr>
        <p:spPr>
          <a:xfrm>
            <a:off x="7608168" y="1124744"/>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Τίτλος 7">
            <a:extLst>
              <a:ext uri="{FF2B5EF4-FFF2-40B4-BE49-F238E27FC236}">
                <a16:creationId xmlns:a16="http://schemas.microsoft.com/office/drawing/2014/main" id="{4463B476-76AA-7C3A-F91D-0F9E5FD1FD1C}"/>
              </a:ext>
            </a:extLst>
          </p:cNvPr>
          <p:cNvSpPr txBox="1">
            <a:spLocks/>
          </p:cNvSpPr>
          <p:nvPr/>
        </p:nvSpPr>
        <p:spPr>
          <a:xfrm>
            <a:off x="8112224" y="1533123"/>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47</a:t>
            </a:r>
            <a:endParaRPr lang="en-GB" sz="1800" b="1" dirty="0">
              <a:latin typeface="Century Gothic" pitchFamily="34" charset="0"/>
            </a:endParaRPr>
          </a:p>
        </p:txBody>
      </p:sp>
      <p:sp>
        <p:nvSpPr>
          <p:cNvPr id="4" name="Δεξί άγκιστρο 3">
            <a:extLst>
              <a:ext uri="{FF2B5EF4-FFF2-40B4-BE49-F238E27FC236}">
                <a16:creationId xmlns:a16="http://schemas.microsoft.com/office/drawing/2014/main" id="{0F2D817E-B01E-5E9F-ED10-13DAA91F957E}"/>
              </a:ext>
            </a:extLst>
          </p:cNvPr>
          <p:cNvSpPr/>
          <p:nvPr/>
        </p:nvSpPr>
        <p:spPr>
          <a:xfrm>
            <a:off x="6744072" y="3861048"/>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Τίτλος 7">
            <a:extLst>
              <a:ext uri="{FF2B5EF4-FFF2-40B4-BE49-F238E27FC236}">
                <a16:creationId xmlns:a16="http://schemas.microsoft.com/office/drawing/2014/main" id="{8BC856B7-236B-7CA3-B3CB-3289499BA52B}"/>
              </a:ext>
            </a:extLst>
          </p:cNvPr>
          <p:cNvSpPr txBox="1">
            <a:spLocks/>
          </p:cNvSpPr>
          <p:nvPr/>
        </p:nvSpPr>
        <p:spPr>
          <a:xfrm>
            <a:off x="7248128" y="4269427"/>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28</a:t>
            </a:r>
            <a:endParaRPr lang="en-GB" sz="1800" b="1" dirty="0">
              <a:latin typeface="Century Gothic" pitchFamily="34" charset="0"/>
            </a:endParaRPr>
          </a:p>
        </p:txBody>
      </p:sp>
      <p:grpSp>
        <p:nvGrpSpPr>
          <p:cNvPr id="8" name="Ομάδα 7">
            <a:extLst>
              <a:ext uri="{FF2B5EF4-FFF2-40B4-BE49-F238E27FC236}">
                <a16:creationId xmlns:a16="http://schemas.microsoft.com/office/drawing/2014/main" id="{E7C46F54-22A7-EF04-F8ED-1021A3C38093}"/>
              </a:ext>
            </a:extLst>
          </p:cNvPr>
          <p:cNvGrpSpPr/>
          <p:nvPr/>
        </p:nvGrpSpPr>
        <p:grpSpPr>
          <a:xfrm>
            <a:off x="0" y="6453336"/>
            <a:ext cx="12192000" cy="360040"/>
            <a:chOff x="0" y="6453336"/>
            <a:chExt cx="12192000" cy="360040"/>
          </a:xfrm>
        </p:grpSpPr>
        <p:pic>
          <p:nvPicPr>
            <p:cNvPr id="9" name="Εικόνα 8">
              <a:extLst>
                <a:ext uri="{FF2B5EF4-FFF2-40B4-BE49-F238E27FC236}">
                  <a16:creationId xmlns:a16="http://schemas.microsoft.com/office/drawing/2014/main" id="{999CA81F-FE71-A8C0-D51F-414CA64206C0}"/>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14" name="Εικόνα 13">
              <a:extLst>
                <a:ext uri="{FF2B5EF4-FFF2-40B4-BE49-F238E27FC236}">
                  <a16:creationId xmlns:a16="http://schemas.microsoft.com/office/drawing/2014/main" id="{34204B7F-E3AA-6D54-D642-CEDC0CB5FC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5" name="Straight Connector 49">
              <a:extLst>
                <a:ext uri="{FF2B5EF4-FFF2-40B4-BE49-F238E27FC236}">
                  <a16:creationId xmlns:a16="http://schemas.microsoft.com/office/drawing/2014/main" id="{765C29F5-647D-43CF-D7F7-1274146CF66F}"/>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6" name="Γραφικό 15">
              <a:extLst>
                <a:ext uri="{FF2B5EF4-FFF2-40B4-BE49-F238E27FC236}">
                  <a16:creationId xmlns:a16="http://schemas.microsoft.com/office/drawing/2014/main" id="{0ACC752E-5BB1-4305-FBA0-206A231BD2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17" name="Τίτλος 7">
            <a:extLst>
              <a:ext uri="{FF2B5EF4-FFF2-40B4-BE49-F238E27FC236}">
                <a16:creationId xmlns:a16="http://schemas.microsoft.com/office/drawing/2014/main" id="{27647F14-C193-5B1B-0BD1-E40CD4B51C49}"/>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Πόσο συχνό φαινόμενο είναι να περιορίζετε τη χρήση του κλιματισμού στο σπίτι σας για οικονομικούς λόγους, </a:t>
            </a:r>
          </a:p>
          <a:p>
            <a:pPr algn="ctr"/>
            <a:r>
              <a:rPr lang="el-GR" sz="1400" b="1" dirty="0">
                <a:latin typeface="Century Gothic" pitchFamily="34" charset="0"/>
              </a:rPr>
              <a:t>παρότι θεωρείτε πως τον έχετε περισσότερη ανάγκη;</a:t>
            </a:r>
          </a:p>
        </p:txBody>
      </p:sp>
    </p:spTree>
    <p:extLst>
      <p:ext uri="{BB962C8B-B14F-4D97-AF65-F5344CB8AC3E}">
        <p14:creationId xmlns:p14="http://schemas.microsoft.com/office/powerpoint/2010/main" val="1669980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1D34C-50B2-42A5-7A85-190783464C4D}"/>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164AA905-C9C8-BB14-82AB-D608C82609FC}"/>
              </a:ext>
            </a:extLst>
          </p:cNvPr>
          <p:cNvGraphicFramePr>
            <a:graphicFrameLocks noGrp="1"/>
          </p:cNvGraphicFramePr>
          <p:nvPr>
            <p:extLst>
              <p:ext uri="{D42A27DB-BD31-4B8C-83A1-F6EECF244321}">
                <p14:modId xmlns:p14="http://schemas.microsoft.com/office/powerpoint/2010/main" val="119059859"/>
              </p:ext>
            </p:extLst>
          </p:nvPr>
        </p:nvGraphicFramePr>
        <p:xfrm>
          <a:off x="0" y="1072109"/>
          <a:ext cx="12186625" cy="2074861"/>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Πολύ / Αρκετά συχνό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a:solidFill>
                            <a:srgbClr val="000000"/>
                          </a:solidFill>
                          <a:effectLst/>
                          <a:latin typeface="Century Gothic" panose="020B0502020202020204" pitchFamily="34" charset="0"/>
                        </a:rPr>
                        <a:t>Ούτε τόσο συχνό αλλά ούτε και τόσο σπάνιο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a:solidFill>
                            <a:srgbClr val="000000"/>
                          </a:solidFill>
                          <a:effectLst/>
                          <a:latin typeface="Century Gothic" panose="020B0502020202020204" pitchFamily="34" charset="0"/>
                        </a:rPr>
                        <a:t>Αρκετά / Πολύ σπάνιο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F232E035-862E-6FD6-51B2-647A8135E6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F591181A-C44F-1D2A-35E1-592BE9002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B573DFBB-BC4B-DF80-5856-B6EF0946169F}"/>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Πόσο συχνό φαινόμενο είναι να περιορίζετε τη χρήση του κλιματισμού στο σπίτι σας για οικονομικούς λόγους, </a:t>
            </a:r>
          </a:p>
          <a:p>
            <a:pPr algn="ctr"/>
            <a:r>
              <a:rPr lang="el-GR" sz="1400" b="1" dirty="0">
                <a:latin typeface="Century Gothic" pitchFamily="34" charset="0"/>
              </a:rPr>
              <a:t>παρότι θεωρείτε πως τον έχετε περισσότερη ανάγκη;</a:t>
            </a:r>
          </a:p>
        </p:txBody>
      </p:sp>
    </p:spTree>
    <p:extLst>
      <p:ext uri="{BB962C8B-B14F-4D97-AF65-F5344CB8AC3E}">
        <p14:creationId xmlns:p14="http://schemas.microsoft.com/office/powerpoint/2010/main" val="290198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9">
            <a:extLst>
              <a:ext uri="{FF2B5EF4-FFF2-40B4-BE49-F238E27FC236}">
                <a16:creationId xmlns:a16="http://schemas.microsoft.com/office/drawing/2014/main" id="{7900B3A8-35BC-4578-861B-DE730054646E}"/>
              </a:ext>
            </a:extLst>
          </p:cNvPr>
          <p:cNvCxnSpPr>
            <a:cxnSpLocks/>
          </p:cNvCxnSpPr>
          <p:nvPr/>
        </p:nvCxnSpPr>
        <p:spPr>
          <a:xfrm>
            <a:off x="1127448" y="2284651"/>
            <a:ext cx="0" cy="4572000"/>
          </a:xfrm>
          <a:prstGeom prst="line">
            <a:avLst/>
          </a:prstGeom>
          <a:ln w="101600">
            <a:solidFill>
              <a:srgbClr val="4D9ACC"/>
            </a:solid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0632679-AE55-A959-E2B5-291168B8D975}"/>
              </a:ext>
            </a:extLst>
          </p:cNvPr>
          <p:cNvSpPr txBox="1"/>
          <p:nvPr/>
        </p:nvSpPr>
        <p:spPr>
          <a:xfrm>
            <a:off x="3215680" y="2203123"/>
            <a:ext cx="8136904" cy="615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3400" b="1" i="0" u="none" strike="noStrike" kern="1200" cap="none" spc="0" normalizeH="0" baseline="0" noProof="0" dirty="0">
                <a:ln>
                  <a:noFill/>
                </a:ln>
                <a:effectLst/>
                <a:uLnTx/>
                <a:uFillTx/>
                <a:latin typeface="Century Gothic" panose="020B0502020202020204" pitchFamily="34" charset="0"/>
              </a:rPr>
              <a:t>ΓΕΝΙΚΕΣ ΕΡΩΤΗΣΕΙΣ</a:t>
            </a:r>
            <a:endParaRPr kumimoji="0" lang="en-US" sz="3400" b="1" i="0" u="none" strike="noStrike" kern="1200" cap="none" spc="0" normalizeH="0" baseline="0" noProof="0" dirty="0">
              <a:ln>
                <a:noFill/>
              </a:ln>
              <a:effectLst/>
              <a:uLnTx/>
              <a:uFillTx/>
              <a:latin typeface="Century Gothic" panose="020B0502020202020204" pitchFamily="34" charset="0"/>
            </a:endParaRPr>
          </a:p>
        </p:txBody>
      </p:sp>
      <p:sp>
        <p:nvSpPr>
          <p:cNvPr id="9" name="TextBox 8">
            <a:extLst>
              <a:ext uri="{FF2B5EF4-FFF2-40B4-BE49-F238E27FC236}">
                <a16:creationId xmlns:a16="http://schemas.microsoft.com/office/drawing/2014/main" id="{F42306AD-68DB-559E-4349-97CFDAA5D995}"/>
              </a:ext>
            </a:extLst>
          </p:cNvPr>
          <p:cNvSpPr txBox="1"/>
          <p:nvPr/>
        </p:nvSpPr>
        <p:spPr>
          <a:xfrm>
            <a:off x="923898" y="1556792"/>
            <a:ext cx="923630" cy="646331"/>
          </a:xfrm>
          <a:prstGeom prst="rect">
            <a:avLst/>
          </a:prstGeom>
          <a:noFill/>
        </p:spPr>
        <p:txBody>
          <a:bodyPr wrap="square" rtlCol="0">
            <a:spAutoFit/>
          </a:bodyPr>
          <a:lstStyle/>
          <a:p>
            <a:r>
              <a:rPr lang="el-GR" sz="3600" b="1" dirty="0">
                <a:latin typeface="Century Gothic" panose="020B0502020202020204" pitchFamily="34" charset="0"/>
                <a:cs typeface="Aharoni" panose="020F0502020204030204" pitchFamily="2" charset="-79"/>
              </a:rPr>
              <a:t>1.</a:t>
            </a:r>
            <a:endParaRPr lang="en-US" sz="3600" b="1" dirty="0">
              <a:latin typeface="Century Gothic" panose="020B0502020202020204" pitchFamily="34" charset="0"/>
              <a:cs typeface="Aharoni" panose="020F0502020204030204" pitchFamily="2" charset="-79"/>
            </a:endParaRPr>
          </a:p>
        </p:txBody>
      </p:sp>
      <p:pic>
        <p:nvPicPr>
          <p:cNvPr id="2" name="Εικόνα 1" descr="Εικόνα που περιέχει κείμενο&#10;&#10;Περιγραφή που δημιουργήθηκε αυτόματα">
            <a:extLst>
              <a:ext uri="{FF2B5EF4-FFF2-40B4-BE49-F238E27FC236}">
                <a16:creationId xmlns:a16="http://schemas.microsoft.com/office/drawing/2014/main" id="{0B6DBC3C-E2A1-7A96-546B-D36C163B11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376" y="6250052"/>
            <a:ext cx="2416691" cy="606599"/>
          </a:xfrm>
          <a:prstGeom prst="rect">
            <a:avLst/>
          </a:prstGeom>
        </p:spPr>
      </p:pic>
      <p:pic>
        <p:nvPicPr>
          <p:cNvPr id="3" name="Γραφικό 2">
            <a:extLst>
              <a:ext uri="{FF2B5EF4-FFF2-40B4-BE49-F238E27FC236}">
                <a16:creationId xmlns:a16="http://schemas.microsoft.com/office/drawing/2014/main" id="{AF61DC9B-0EFF-DC7C-A62F-E0414A8FB3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9497" y="5911409"/>
            <a:ext cx="1224134" cy="798348"/>
          </a:xfrm>
          <a:prstGeom prst="rect">
            <a:avLst/>
          </a:prstGeom>
        </p:spPr>
      </p:pic>
    </p:spTree>
    <p:extLst>
      <p:ext uri="{BB962C8B-B14F-4D97-AF65-F5344CB8AC3E}">
        <p14:creationId xmlns:p14="http://schemas.microsoft.com/office/powerpoint/2010/main" val="3762671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61011-34C8-676B-C01A-DAC857561B6D}"/>
            </a:ext>
          </a:extLst>
        </p:cNvPr>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6F1AC00A-E9FC-0771-DC21-CDC69D6C4C8E}"/>
              </a:ext>
            </a:extLst>
          </p:cNvPr>
          <p:cNvGraphicFramePr/>
          <p:nvPr>
            <p:extLst>
              <p:ext uri="{D42A27DB-BD31-4B8C-83A1-F6EECF244321}">
                <p14:modId xmlns:p14="http://schemas.microsoft.com/office/powerpoint/2010/main" val="2725377337"/>
              </p:ext>
            </p:extLst>
          </p:nvPr>
        </p:nvGraphicFramePr>
        <p:xfrm>
          <a:off x="0" y="692695"/>
          <a:ext cx="12192000" cy="5713409"/>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4A5B739E-EB6D-0585-9B88-F370069A4DE9}"/>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09F5E18B-C6F0-5DB3-DB11-0740774F2F2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901F9722-B0BD-BDDD-E4A6-5F39303D98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2717BDED-57BB-DEF0-1480-46CB88AA0D6E}"/>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71041E8F-F14D-D367-B905-82566E0BDA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D3A0A8FD-D5C3-7630-FECA-F3531DDF9A84}"/>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Ποιος από τους παρακάτω θεωρείτε ότι πρέπει να έχει την κύρια ευθύνη για την προστασία των πολιτών από τους καύσωνες;</a:t>
            </a:r>
            <a:endParaRPr lang="en-US" sz="1400" b="1" dirty="0">
              <a:latin typeface="Century Gothic" pitchFamily="34" charset="0"/>
            </a:endParaRPr>
          </a:p>
        </p:txBody>
      </p:sp>
    </p:spTree>
    <p:extLst>
      <p:ext uri="{BB962C8B-B14F-4D97-AF65-F5344CB8AC3E}">
        <p14:creationId xmlns:p14="http://schemas.microsoft.com/office/powerpoint/2010/main" val="2677496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D06E6-7477-1FA6-6A1B-5BD90211BCC3}"/>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5B0BAAF2-3BD2-1897-B1ED-8C11844EFCBE}"/>
              </a:ext>
            </a:extLst>
          </p:cNvPr>
          <p:cNvGraphicFramePr>
            <a:graphicFrameLocks noGrp="1"/>
          </p:cNvGraphicFramePr>
          <p:nvPr>
            <p:extLst>
              <p:ext uri="{D42A27DB-BD31-4B8C-83A1-F6EECF244321}">
                <p14:modId xmlns:p14="http://schemas.microsoft.com/office/powerpoint/2010/main" val="3543374318"/>
              </p:ext>
            </p:extLst>
          </p:nvPr>
        </p:nvGraphicFramePr>
        <p:xfrm>
          <a:off x="0" y="1072109"/>
          <a:ext cx="12186625" cy="3773898"/>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a:lnSpc>
                          <a:spcPct val="115000"/>
                        </a:lnSpc>
                        <a:spcAft>
                          <a:spcPts val="800"/>
                        </a:spcAft>
                        <a:buNone/>
                      </a:pPr>
                      <a:r>
                        <a:rPr lang="el-GR" sz="900" kern="100" dirty="0">
                          <a:solidFill>
                            <a:srgbClr val="000000"/>
                          </a:solidFill>
                          <a:effectLst/>
                          <a:latin typeface="Century Gothic" panose="020B0502020202020204" pitchFamily="34" charset="0"/>
                          <a:ea typeface="Aptos" panose="020B0004020202020204" pitchFamily="34" charset="0"/>
                          <a:cs typeface="Aptos" panose="020B0004020202020204" pitchFamily="34" charset="0"/>
                        </a:rPr>
                        <a:t>Κυρίως οι δημόσιες αρχές (π.χ. Δήμοι, Περιφέρειες), αναζητώντας λύσεις για να καλύψουν τις ανάγκες του συνόλου (π.χ. σκίαση, δημόσιοι χώροι)</a:t>
                      </a:r>
                      <a:endParaRPr lang="el-GR" sz="900" kern="100" dirty="0">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a:lnSpc>
                          <a:spcPct val="115000"/>
                        </a:lnSpc>
                        <a:spcAft>
                          <a:spcPts val="800"/>
                        </a:spcAft>
                        <a:buNone/>
                      </a:pPr>
                      <a:r>
                        <a:rPr lang="el-GR" sz="900" kern="100" dirty="0">
                          <a:solidFill>
                            <a:srgbClr val="000000"/>
                          </a:solidFill>
                          <a:effectLst/>
                          <a:latin typeface="Century Gothic" panose="020B0502020202020204" pitchFamily="34" charset="0"/>
                          <a:ea typeface="Aptos" panose="020B0004020202020204" pitchFamily="34" charset="0"/>
                          <a:cs typeface="Aptos" panose="020B0004020202020204" pitchFamily="34" charset="0"/>
                        </a:rPr>
                        <a:t>Κυρίως τα άτομα, αναζητώντας έξυπνες λύσεις για να καλύπτουν τις ατομικές και οικογενειακές τους ανάγκες (π.χ. κλιματισμός, ανακαίνιση κατοικίας)</a:t>
                      </a:r>
                      <a:endParaRPr lang="el-GR" sz="900" kern="100" dirty="0">
                        <a:effectLst/>
                        <a:latin typeface="Century Gothic" panose="020B0502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4987389"/>
                  </a:ext>
                </a:extLst>
              </a:tr>
              <a:tr h="360040">
                <a:tc>
                  <a:txBody>
                    <a:bodyPr/>
                    <a:lstStyle/>
                    <a:p>
                      <a:pPr algn="ctr" fontAlgn="ctr">
                        <a:buNone/>
                      </a:pPr>
                      <a:r>
                        <a:rPr lang="el-GR" sz="900" b="0" i="0" u="none" strike="noStrike">
                          <a:solidFill>
                            <a:srgbClr val="000000"/>
                          </a:solidFill>
                          <a:effectLst/>
                          <a:latin typeface="Century Gothic" panose="020B0502020202020204" pitchFamily="34" charset="0"/>
                        </a:rPr>
                        <a:t>Συνδυασμός των δύο παραπάνω με έμφαση στις δημόσιες λύσεις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900" b="0" i="0" u="none" strike="noStrike">
                          <a:solidFill>
                            <a:srgbClr val="000000"/>
                          </a:solidFill>
                          <a:effectLst/>
                          <a:latin typeface="Century Gothic" panose="020B0502020202020204" pitchFamily="34" charset="0"/>
                        </a:rPr>
                        <a:t>Συνδυασμός των δύο παραπάνω με έμφαση στις ατομικές λύσεις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900" b="0" i="0" u="none" strike="noStrike">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A315E9EC-9FD3-7697-B588-86AAF51585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A593289C-021D-166B-2517-10AA29004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9AEEE9B0-7630-0233-A304-506BFEF1A15D}"/>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Ποιος από τους παρακάτω θεωρείτε ότι πρέπει να έχει την κύρια ευθύνη για την προστασία των πολιτών από τους καύσωνες;</a:t>
            </a:r>
            <a:endParaRPr lang="en-US" sz="1400" b="1" dirty="0">
              <a:latin typeface="Century Gothic" pitchFamily="34" charset="0"/>
            </a:endParaRPr>
          </a:p>
        </p:txBody>
      </p:sp>
    </p:spTree>
    <p:extLst>
      <p:ext uri="{BB962C8B-B14F-4D97-AF65-F5344CB8AC3E}">
        <p14:creationId xmlns:p14="http://schemas.microsoft.com/office/powerpoint/2010/main" val="2553554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1AB4D-7573-982E-3477-A1E81D04D3A1}"/>
            </a:ext>
          </a:extLst>
        </p:cNvPr>
        <p:cNvGrpSpPr/>
        <p:nvPr/>
      </p:nvGrpSpPr>
      <p:grpSpPr>
        <a:xfrm>
          <a:off x="0" y="0"/>
          <a:ext cx="0" cy="0"/>
          <a:chOff x="0" y="0"/>
          <a:chExt cx="0" cy="0"/>
        </a:xfrm>
      </p:grpSpPr>
      <p:cxnSp>
        <p:nvCxnSpPr>
          <p:cNvPr id="43" name="Straight Connector 49">
            <a:extLst>
              <a:ext uri="{FF2B5EF4-FFF2-40B4-BE49-F238E27FC236}">
                <a16:creationId xmlns:a16="http://schemas.microsoft.com/office/drawing/2014/main" id="{FF0776E6-F5A4-0F8B-36D4-9212671E269F}"/>
              </a:ext>
            </a:extLst>
          </p:cNvPr>
          <p:cNvCxnSpPr>
            <a:cxnSpLocks/>
          </p:cNvCxnSpPr>
          <p:nvPr/>
        </p:nvCxnSpPr>
        <p:spPr>
          <a:xfrm>
            <a:off x="1127448" y="2284651"/>
            <a:ext cx="0" cy="4572000"/>
          </a:xfrm>
          <a:prstGeom prst="line">
            <a:avLst/>
          </a:prstGeom>
          <a:ln w="101600">
            <a:solidFill>
              <a:srgbClr val="4D9ACC"/>
            </a:solid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07594DF0-7527-F344-565C-EE0A183843B2}"/>
              </a:ext>
            </a:extLst>
          </p:cNvPr>
          <p:cNvSpPr txBox="1"/>
          <p:nvPr/>
        </p:nvSpPr>
        <p:spPr>
          <a:xfrm>
            <a:off x="1631507" y="2203123"/>
            <a:ext cx="10153124" cy="615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3400" b="1" i="0" u="none" strike="noStrike" kern="1200" cap="none" spc="0" normalizeH="0" baseline="0" noProof="0" dirty="0">
                <a:ln>
                  <a:noFill/>
                </a:ln>
                <a:effectLst/>
                <a:uLnTx/>
                <a:uFillTx/>
                <a:latin typeface="Century Gothic" panose="020B0502020202020204" pitchFamily="34" charset="0"/>
              </a:rPr>
              <a:t>ΕΥΑΛΩΤΟΤΗΤΑ / ΕΥΑΙΣΘΗΣΙΑ</a:t>
            </a:r>
            <a:endParaRPr kumimoji="0" lang="en-US" sz="3400" b="1" i="0" u="none" strike="noStrike" kern="1200" cap="none" spc="0" normalizeH="0" baseline="0" noProof="0" dirty="0">
              <a:ln>
                <a:noFill/>
              </a:ln>
              <a:effectLst/>
              <a:uLnTx/>
              <a:uFillTx/>
              <a:latin typeface="Century Gothic" panose="020B0502020202020204" pitchFamily="34" charset="0"/>
            </a:endParaRPr>
          </a:p>
        </p:txBody>
      </p:sp>
      <p:sp>
        <p:nvSpPr>
          <p:cNvPr id="9" name="TextBox 8">
            <a:extLst>
              <a:ext uri="{FF2B5EF4-FFF2-40B4-BE49-F238E27FC236}">
                <a16:creationId xmlns:a16="http://schemas.microsoft.com/office/drawing/2014/main" id="{8372162B-D6C2-BB13-4934-4082B913F9A6}"/>
              </a:ext>
            </a:extLst>
          </p:cNvPr>
          <p:cNvSpPr txBox="1"/>
          <p:nvPr/>
        </p:nvSpPr>
        <p:spPr>
          <a:xfrm>
            <a:off x="923898" y="1556792"/>
            <a:ext cx="923630" cy="646331"/>
          </a:xfrm>
          <a:prstGeom prst="rect">
            <a:avLst/>
          </a:prstGeom>
          <a:noFill/>
        </p:spPr>
        <p:txBody>
          <a:bodyPr wrap="square" rtlCol="0">
            <a:spAutoFit/>
          </a:bodyPr>
          <a:lstStyle/>
          <a:p>
            <a:r>
              <a:rPr lang="el-GR" sz="3600" b="1" dirty="0">
                <a:latin typeface="Century Gothic" panose="020B0502020202020204" pitchFamily="34" charset="0"/>
                <a:cs typeface="Aharoni" panose="020F0502020204030204" pitchFamily="2" charset="-79"/>
              </a:rPr>
              <a:t>4.</a:t>
            </a:r>
            <a:endParaRPr lang="en-US" sz="3600" b="1" dirty="0">
              <a:latin typeface="Century Gothic" panose="020B0502020202020204" pitchFamily="34" charset="0"/>
              <a:cs typeface="Aharoni" panose="020F0502020204030204" pitchFamily="2" charset="-79"/>
            </a:endParaRPr>
          </a:p>
        </p:txBody>
      </p:sp>
      <p:pic>
        <p:nvPicPr>
          <p:cNvPr id="2" name="Εικόνα 1" descr="Εικόνα που περιέχει κείμενο&#10;&#10;Περιγραφή που δημιουργήθηκε αυτόματα">
            <a:extLst>
              <a:ext uri="{FF2B5EF4-FFF2-40B4-BE49-F238E27FC236}">
                <a16:creationId xmlns:a16="http://schemas.microsoft.com/office/drawing/2014/main" id="{E79EC660-017F-CC8A-F8EA-7CE98C20BD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376" y="6250052"/>
            <a:ext cx="2416691" cy="606599"/>
          </a:xfrm>
          <a:prstGeom prst="rect">
            <a:avLst/>
          </a:prstGeom>
        </p:spPr>
      </p:pic>
      <p:pic>
        <p:nvPicPr>
          <p:cNvPr id="3" name="Γραφικό 2">
            <a:extLst>
              <a:ext uri="{FF2B5EF4-FFF2-40B4-BE49-F238E27FC236}">
                <a16:creationId xmlns:a16="http://schemas.microsoft.com/office/drawing/2014/main" id="{946E9D55-7403-9B6A-AA1C-C0AAFC7D12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9497" y="5911409"/>
            <a:ext cx="1224134" cy="798348"/>
          </a:xfrm>
          <a:prstGeom prst="rect">
            <a:avLst/>
          </a:prstGeom>
        </p:spPr>
      </p:pic>
    </p:spTree>
    <p:extLst>
      <p:ext uri="{BB962C8B-B14F-4D97-AF65-F5344CB8AC3E}">
        <p14:creationId xmlns:p14="http://schemas.microsoft.com/office/powerpoint/2010/main" val="1694140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165F0-CB19-38E4-4F08-DD30DC11D23D}"/>
            </a:ext>
          </a:extLst>
        </p:cNvPr>
        <p:cNvGrpSpPr/>
        <p:nvPr/>
      </p:nvGrpSpPr>
      <p:grpSpPr>
        <a:xfrm>
          <a:off x="0" y="0"/>
          <a:ext cx="0" cy="0"/>
          <a:chOff x="0" y="0"/>
          <a:chExt cx="0" cy="0"/>
        </a:xfrm>
      </p:grpSpPr>
      <p:graphicFrame>
        <p:nvGraphicFramePr>
          <p:cNvPr id="12" name="Γράφημα 11">
            <a:extLst>
              <a:ext uri="{FF2B5EF4-FFF2-40B4-BE49-F238E27FC236}">
                <a16:creationId xmlns:a16="http://schemas.microsoft.com/office/drawing/2014/main" id="{AEBC2E2F-FB36-7D34-8D7B-80C9129F81F6}"/>
              </a:ext>
            </a:extLst>
          </p:cNvPr>
          <p:cNvGraphicFramePr/>
          <p:nvPr>
            <p:extLst>
              <p:ext uri="{D42A27DB-BD31-4B8C-83A1-F6EECF244321}">
                <p14:modId xmlns:p14="http://schemas.microsoft.com/office/powerpoint/2010/main" val="32515345"/>
              </p:ext>
            </p:extLst>
          </p:nvPr>
        </p:nvGraphicFramePr>
        <p:xfrm>
          <a:off x="0" y="836714"/>
          <a:ext cx="12191999" cy="5472605"/>
        </p:xfrm>
        <a:graphic>
          <a:graphicData uri="http://schemas.openxmlformats.org/drawingml/2006/chart">
            <c:chart xmlns:c="http://schemas.openxmlformats.org/drawingml/2006/chart" xmlns:r="http://schemas.openxmlformats.org/officeDocument/2006/relationships" r:id="rId2"/>
          </a:graphicData>
        </a:graphic>
      </p:graphicFrame>
      <p:sp>
        <p:nvSpPr>
          <p:cNvPr id="2" name="Δεξί άγκιστρο 1">
            <a:extLst>
              <a:ext uri="{FF2B5EF4-FFF2-40B4-BE49-F238E27FC236}">
                <a16:creationId xmlns:a16="http://schemas.microsoft.com/office/drawing/2014/main" id="{C30F2944-A1E0-59DF-18FA-3F69E88BE644}"/>
              </a:ext>
            </a:extLst>
          </p:cNvPr>
          <p:cNvSpPr/>
          <p:nvPr/>
        </p:nvSpPr>
        <p:spPr>
          <a:xfrm>
            <a:off x="6816080" y="1124744"/>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Τίτλος 7">
            <a:extLst>
              <a:ext uri="{FF2B5EF4-FFF2-40B4-BE49-F238E27FC236}">
                <a16:creationId xmlns:a16="http://schemas.microsoft.com/office/drawing/2014/main" id="{67808D5B-7725-2348-5BAD-572153976EAB}"/>
              </a:ext>
            </a:extLst>
          </p:cNvPr>
          <p:cNvSpPr txBox="1">
            <a:spLocks/>
          </p:cNvSpPr>
          <p:nvPr/>
        </p:nvSpPr>
        <p:spPr>
          <a:xfrm>
            <a:off x="7320136" y="1533123"/>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20</a:t>
            </a:r>
            <a:endParaRPr lang="en-GB" sz="1800" b="1" dirty="0">
              <a:latin typeface="Century Gothic" pitchFamily="34" charset="0"/>
            </a:endParaRPr>
          </a:p>
        </p:txBody>
      </p:sp>
      <p:sp>
        <p:nvSpPr>
          <p:cNvPr id="4" name="Δεξί άγκιστρο 3">
            <a:extLst>
              <a:ext uri="{FF2B5EF4-FFF2-40B4-BE49-F238E27FC236}">
                <a16:creationId xmlns:a16="http://schemas.microsoft.com/office/drawing/2014/main" id="{08D3857E-B59A-CA32-0806-A1313AFD6ED6}"/>
              </a:ext>
            </a:extLst>
          </p:cNvPr>
          <p:cNvSpPr/>
          <p:nvPr/>
        </p:nvSpPr>
        <p:spPr>
          <a:xfrm>
            <a:off x="7783890" y="3861048"/>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Τίτλος 7">
            <a:extLst>
              <a:ext uri="{FF2B5EF4-FFF2-40B4-BE49-F238E27FC236}">
                <a16:creationId xmlns:a16="http://schemas.microsoft.com/office/drawing/2014/main" id="{5797FCA3-C117-3C8C-2898-94AEB003FE8F}"/>
              </a:ext>
            </a:extLst>
          </p:cNvPr>
          <p:cNvSpPr txBox="1">
            <a:spLocks/>
          </p:cNvSpPr>
          <p:nvPr/>
        </p:nvSpPr>
        <p:spPr>
          <a:xfrm>
            <a:off x="8287946" y="4269427"/>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51</a:t>
            </a:r>
            <a:endParaRPr lang="en-GB" sz="1800" b="1" dirty="0">
              <a:latin typeface="Century Gothic" pitchFamily="34" charset="0"/>
            </a:endParaRPr>
          </a:p>
        </p:txBody>
      </p:sp>
      <p:grpSp>
        <p:nvGrpSpPr>
          <p:cNvPr id="8" name="Ομάδα 7">
            <a:extLst>
              <a:ext uri="{FF2B5EF4-FFF2-40B4-BE49-F238E27FC236}">
                <a16:creationId xmlns:a16="http://schemas.microsoft.com/office/drawing/2014/main" id="{5F654443-9FE6-0B90-245B-62A877871FB5}"/>
              </a:ext>
            </a:extLst>
          </p:cNvPr>
          <p:cNvGrpSpPr/>
          <p:nvPr/>
        </p:nvGrpSpPr>
        <p:grpSpPr>
          <a:xfrm>
            <a:off x="0" y="6453336"/>
            <a:ext cx="12192000" cy="360040"/>
            <a:chOff x="0" y="6453336"/>
            <a:chExt cx="12192000" cy="360040"/>
          </a:xfrm>
        </p:grpSpPr>
        <p:pic>
          <p:nvPicPr>
            <p:cNvPr id="9" name="Εικόνα 8">
              <a:extLst>
                <a:ext uri="{FF2B5EF4-FFF2-40B4-BE49-F238E27FC236}">
                  <a16:creationId xmlns:a16="http://schemas.microsoft.com/office/drawing/2014/main" id="{D57B9E04-B867-A071-19DC-41C584D2EA1A}"/>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14" name="Εικόνα 13">
              <a:extLst>
                <a:ext uri="{FF2B5EF4-FFF2-40B4-BE49-F238E27FC236}">
                  <a16:creationId xmlns:a16="http://schemas.microsoft.com/office/drawing/2014/main" id="{906EE786-A652-FA6B-DACD-825F56E731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5" name="Straight Connector 49">
              <a:extLst>
                <a:ext uri="{FF2B5EF4-FFF2-40B4-BE49-F238E27FC236}">
                  <a16:creationId xmlns:a16="http://schemas.microsoft.com/office/drawing/2014/main" id="{AA6E5BCD-93B6-44E9-C08A-9C8C54817874}"/>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6" name="Γραφικό 15">
              <a:extLst>
                <a:ext uri="{FF2B5EF4-FFF2-40B4-BE49-F238E27FC236}">
                  <a16:creationId xmlns:a16="http://schemas.microsoft.com/office/drawing/2014/main" id="{BAF0AE7F-5EC5-FFBA-2B1F-BF4A0070A5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17" name="Τίτλος 7">
            <a:extLst>
              <a:ext uri="{FF2B5EF4-FFF2-40B4-BE49-F238E27FC236}">
                <a16:creationId xmlns:a16="http://schemas.microsoft.com/office/drawing/2014/main" id="{93114823-4C1C-3C16-D575-559888C5438C}"/>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Σε τι βαθμό επηρεάζει η ζέστη την υγεία σας ή τη φυσική σας κατάσταση;</a:t>
            </a:r>
          </a:p>
        </p:txBody>
      </p:sp>
    </p:spTree>
    <p:extLst>
      <p:ext uri="{BB962C8B-B14F-4D97-AF65-F5344CB8AC3E}">
        <p14:creationId xmlns:p14="http://schemas.microsoft.com/office/powerpoint/2010/main" val="3425597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9BB31-399F-8DD6-A59C-8134C79294F8}"/>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A2A9E7E4-19A1-25C7-30B2-4D3106BEF122}"/>
              </a:ext>
            </a:extLst>
          </p:cNvPr>
          <p:cNvGraphicFramePr>
            <a:graphicFrameLocks noGrp="1"/>
          </p:cNvGraphicFramePr>
          <p:nvPr>
            <p:extLst>
              <p:ext uri="{D42A27DB-BD31-4B8C-83A1-F6EECF244321}">
                <p14:modId xmlns:p14="http://schemas.microsoft.com/office/powerpoint/2010/main" val="1460476298"/>
              </p:ext>
            </p:extLst>
          </p:nvPr>
        </p:nvGraphicFramePr>
        <p:xfrm>
          <a:off x="0" y="1072109"/>
          <a:ext cx="12186625" cy="2116924"/>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Καθόλου /</a:t>
                      </a:r>
                    </a:p>
                    <a:p>
                      <a:pPr algn="ctr" fontAlgn="ctr">
                        <a:buNone/>
                      </a:pPr>
                      <a:r>
                        <a:rPr lang="el-GR" sz="1100" b="0" i="0" u="none" strike="noStrike" dirty="0">
                          <a:solidFill>
                            <a:srgbClr val="000000"/>
                          </a:solidFill>
                          <a:effectLst/>
                          <a:latin typeface="Century Gothic" panose="020B0502020202020204" pitchFamily="34" charset="0"/>
                        </a:rPr>
                        <a:t> Σε μικρό βαθμό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a:solidFill>
                            <a:srgbClr val="000000"/>
                          </a:solidFill>
                          <a:effectLst/>
                          <a:latin typeface="Century Gothic" panose="020B0502020202020204" pitchFamily="34" charset="0"/>
                        </a:rPr>
                        <a:t>Σε μέτριο βαθμό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dirty="0">
                          <a:solidFill>
                            <a:srgbClr val="000000"/>
                          </a:solidFill>
                          <a:effectLst/>
                          <a:latin typeface="Century Gothic" panose="020B0502020202020204" pitchFamily="34" charset="0"/>
                        </a:rPr>
                        <a:t>Σε μεγάλο βαθμό /</a:t>
                      </a:r>
                    </a:p>
                    <a:p>
                      <a:pPr algn="ctr" fontAlgn="ctr">
                        <a:buNone/>
                      </a:pPr>
                      <a:r>
                        <a:rPr lang="el-GR" sz="1100" b="0" i="0" u="none" strike="noStrike" dirty="0">
                          <a:solidFill>
                            <a:srgbClr val="000000"/>
                          </a:solidFill>
                          <a:effectLst/>
                          <a:latin typeface="Century Gothic" panose="020B0502020202020204" pitchFamily="34" charset="0"/>
                        </a:rPr>
                        <a:t> Σε πολύ μεγάλο βαθμό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827EBCFA-92DC-5D8D-FA54-26A828523F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B5980580-1B00-1671-C895-E4B725C84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30CE9F4D-65D1-419B-356C-36388E7455B0}"/>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Σε τι βαθμό επηρεάζει η ζέστη την υγεία σας ή τη φυσική σας κατάσταση;</a:t>
            </a:r>
          </a:p>
        </p:txBody>
      </p:sp>
    </p:spTree>
    <p:extLst>
      <p:ext uri="{BB962C8B-B14F-4D97-AF65-F5344CB8AC3E}">
        <p14:creationId xmlns:p14="http://schemas.microsoft.com/office/powerpoint/2010/main" val="4232693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ABAB3-B027-FD83-4307-541A66987BE0}"/>
            </a:ext>
          </a:extLst>
        </p:cNvPr>
        <p:cNvGrpSpPr/>
        <p:nvPr/>
      </p:nvGrpSpPr>
      <p:grpSpPr>
        <a:xfrm>
          <a:off x="0" y="0"/>
          <a:ext cx="0" cy="0"/>
          <a:chOff x="0" y="0"/>
          <a:chExt cx="0" cy="0"/>
        </a:xfrm>
      </p:grpSpPr>
      <p:grpSp>
        <p:nvGrpSpPr>
          <p:cNvPr id="7" name="Ομάδα 6">
            <a:extLst>
              <a:ext uri="{FF2B5EF4-FFF2-40B4-BE49-F238E27FC236}">
                <a16:creationId xmlns:a16="http://schemas.microsoft.com/office/drawing/2014/main" id="{DA1B90B1-2493-6157-275C-68BFD00DD54F}"/>
              </a:ext>
            </a:extLst>
          </p:cNvPr>
          <p:cNvGrpSpPr/>
          <p:nvPr/>
        </p:nvGrpSpPr>
        <p:grpSpPr>
          <a:xfrm>
            <a:off x="0" y="6453336"/>
            <a:ext cx="12192000" cy="360040"/>
            <a:chOff x="0" y="6453336"/>
            <a:chExt cx="12192000" cy="360040"/>
          </a:xfrm>
        </p:grpSpPr>
        <p:pic>
          <p:nvPicPr>
            <p:cNvPr id="8" name="Εικόνα 7">
              <a:extLst>
                <a:ext uri="{FF2B5EF4-FFF2-40B4-BE49-F238E27FC236}">
                  <a16:creationId xmlns:a16="http://schemas.microsoft.com/office/drawing/2014/main" id="{35258ABA-81B0-3E4D-F36E-BCBB222972AB}"/>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9" name="Εικόνα 8">
              <a:extLst>
                <a:ext uri="{FF2B5EF4-FFF2-40B4-BE49-F238E27FC236}">
                  <a16:creationId xmlns:a16="http://schemas.microsoft.com/office/drawing/2014/main" id="{4EF1BCD4-BB04-CDC2-D25C-F81B8790C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1" name="Straight Connector 49">
              <a:extLst>
                <a:ext uri="{FF2B5EF4-FFF2-40B4-BE49-F238E27FC236}">
                  <a16:creationId xmlns:a16="http://schemas.microsoft.com/office/drawing/2014/main" id="{622A9F25-E4B8-0D77-5787-9D5069C16631}"/>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2" name="Γραφικό 11">
              <a:extLst>
                <a:ext uri="{FF2B5EF4-FFF2-40B4-BE49-F238E27FC236}">
                  <a16:creationId xmlns:a16="http://schemas.microsoft.com/office/drawing/2014/main" id="{A45E88DB-2AE6-884E-C1C9-D8FD44C955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81" y="6500566"/>
              <a:ext cx="479642" cy="312810"/>
            </a:xfrm>
            <a:prstGeom prst="rect">
              <a:avLst/>
            </a:prstGeom>
          </p:spPr>
        </p:pic>
      </p:grpSp>
      <p:graphicFrame>
        <p:nvGraphicFramePr>
          <p:cNvPr id="5" name="Γράφημα 4">
            <a:extLst>
              <a:ext uri="{FF2B5EF4-FFF2-40B4-BE49-F238E27FC236}">
                <a16:creationId xmlns:a16="http://schemas.microsoft.com/office/drawing/2014/main" id="{C10AF620-D842-473F-A1C7-4CF0B79EEB18}"/>
              </a:ext>
            </a:extLst>
          </p:cNvPr>
          <p:cNvGraphicFramePr/>
          <p:nvPr>
            <p:extLst>
              <p:ext uri="{D42A27DB-BD31-4B8C-83A1-F6EECF244321}">
                <p14:modId xmlns:p14="http://schemas.microsoft.com/office/powerpoint/2010/main" val="526523290"/>
              </p:ext>
            </p:extLst>
          </p:nvPr>
        </p:nvGraphicFramePr>
        <p:xfrm>
          <a:off x="1919536" y="764706"/>
          <a:ext cx="8280920" cy="5641400"/>
        </p:xfrm>
        <a:graphic>
          <a:graphicData uri="http://schemas.openxmlformats.org/drawingml/2006/chart">
            <c:chart xmlns:c="http://schemas.openxmlformats.org/drawingml/2006/chart" xmlns:r="http://schemas.openxmlformats.org/officeDocument/2006/relationships" r:id="rId6"/>
          </a:graphicData>
        </a:graphic>
      </p:graphicFrame>
      <p:pic>
        <p:nvPicPr>
          <p:cNvPr id="6" name="Εικόνα 5">
            <a:extLst>
              <a:ext uri="{FF2B5EF4-FFF2-40B4-BE49-F238E27FC236}">
                <a16:creationId xmlns:a16="http://schemas.microsoft.com/office/drawing/2014/main" id="{11168BCD-A31D-BEC5-355E-2BF4F77D715B}"/>
              </a:ext>
            </a:extLst>
          </p:cNvPr>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663953" y="3212976"/>
            <a:ext cx="804488" cy="804467"/>
          </a:xfrm>
          <a:prstGeom prst="rect">
            <a:avLst/>
          </a:prstGeom>
        </p:spPr>
      </p:pic>
      <p:sp>
        <p:nvSpPr>
          <p:cNvPr id="2" name="Τίτλος 7">
            <a:extLst>
              <a:ext uri="{FF2B5EF4-FFF2-40B4-BE49-F238E27FC236}">
                <a16:creationId xmlns:a16="http://schemas.microsoft.com/office/drawing/2014/main" id="{7DB35AA0-68C9-CA5F-87F6-4DCF34D7C4F4}"/>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Εργάζεστε ή δεν εργάζεστε;</a:t>
            </a:r>
          </a:p>
        </p:txBody>
      </p:sp>
    </p:spTree>
    <p:extLst>
      <p:ext uri="{BB962C8B-B14F-4D97-AF65-F5344CB8AC3E}">
        <p14:creationId xmlns:p14="http://schemas.microsoft.com/office/powerpoint/2010/main" val="624299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5185E-B4F4-E8F7-E511-8DBD5FA3A34F}"/>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76079894-32D9-0547-65DF-608F669389B7}"/>
              </a:ext>
            </a:extLst>
          </p:cNvPr>
          <p:cNvGraphicFramePr>
            <a:graphicFrameLocks noGrp="1"/>
          </p:cNvGraphicFramePr>
          <p:nvPr>
            <p:extLst>
              <p:ext uri="{D42A27DB-BD31-4B8C-83A1-F6EECF244321}">
                <p14:modId xmlns:p14="http://schemas.microsoft.com/office/powerpoint/2010/main" val="3996201980"/>
              </p:ext>
            </p:extLst>
          </p:nvPr>
        </p:nvGraphicFramePr>
        <p:xfrm>
          <a:off x="0" y="1072109"/>
          <a:ext cx="12186625" cy="1660824"/>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Εργάζομαι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a:solidFill>
                            <a:srgbClr val="000000"/>
                          </a:solidFill>
                          <a:effectLst/>
                          <a:latin typeface="Century Gothic" panose="020B0502020202020204" pitchFamily="34" charset="0"/>
                        </a:rPr>
                        <a:t>Δεν εργάζομαι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a:solidFill>
                            <a:srgbClr val="000000"/>
                          </a:solidFill>
                          <a:effectLst/>
                          <a:latin typeface="Century Gothic" panose="020B0502020202020204" pitchFamily="34" charset="0"/>
                        </a:rPr>
                        <a:t>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bl>
          </a:graphicData>
        </a:graphic>
      </p:graphicFrame>
      <p:pic>
        <p:nvPicPr>
          <p:cNvPr id="14" name="Εικόνα 13">
            <a:extLst>
              <a:ext uri="{FF2B5EF4-FFF2-40B4-BE49-F238E27FC236}">
                <a16:creationId xmlns:a16="http://schemas.microsoft.com/office/drawing/2014/main" id="{BF29B756-2DD7-B7B0-7AEA-8CEB8A93D9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07FC5C5F-1ADA-242D-4FD4-9DEA93F717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9437FA4F-6149-20C5-76A4-31A91F230356}"/>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Εργάζεστε ή δεν εργάζεστε;</a:t>
            </a:r>
          </a:p>
        </p:txBody>
      </p:sp>
    </p:spTree>
    <p:extLst>
      <p:ext uri="{BB962C8B-B14F-4D97-AF65-F5344CB8AC3E}">
        <p14:creationId xmlns:p14="http://schemas.microsoft.com/office/powerpoint/2010/main" val="2185692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F9224-777F-0AF9-108B-1B187B6CEFFB}"/>
            </a:ext>
          </a:extLst>
        </p:cNvPr>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98E3C2F3-8571-C2FC-057C-60F2ECED3E1D}"/>
              </a:ext>
            </a:extLst>
          </p:cNvPr>
          <p:cNvGraphicFramePr/>
          <p:nvPr>
            <p:extLst>
              <p:ext uri="{D42A27DB-BD31-4B8C-83A1-F6EECF244321}">
                <p14:modId xmlns:p14="http://schemas.microsoft.com/office/powerpoint/2010/main" val="2777644146"/>
              </p:ext>
            </p:extLst>
          </p:nvPr>
        </p:nvGraphicFramePr>
        <p:xfrm>
          <a:off x="0" y="692695"/>
          <a:ext cx="12192000" cy="5713409"/>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D34F3CCF-C5EA-CD94-7700-B044D26D8AC7}"/>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008764C7-9CC8-C181-6F4F-AD427CFBE98C}"/>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5A50DBB4-EE8D-309E-9B64-E2A76F93FA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124CC594-B2BB-2A23-80CC-32B614162E2D}"/>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D20F164B-51F3-5ED4-28DA-C15B8E1EEB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5FECF805-23A1-5D8F-FE36-3323B1ADA456}"/>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Κατά τη διάρκεια μιας τυπικής ημέρας εργασίας σας, πόσες ώρες βρίσκεστε σε εξωτερικό χώρο;  </a:t>
            </a:r>
          </a:p>
          <a:p>
            <a:pPr algn="ctr"/>
            <a:r>
              <a:rPr lang="el-GR" sz="1200" b="1" dirty="0">
                <a:solidFill>
                  <a:srgbClr val="C00000"/>
                </a:solidFill>
                <a:latin typeface="Century Gothic" pitchFamily="34" charset="0"/>
              </a:rPr>
              <a:t>Μεταξύ όσων εργάζονται</a:t>
            </a:r>
            <a:endParaRPr lang="en-US" sz="1200" b="1" dirty="0">
              <a:solidFill>
                <a:srgbClr val="C00000"/>
              </a:solidFill>
              <a:latin typeface="Century Gothic" pitchFamily="34" charset="0"/>
            </a:endParaRPr>
          </a:p>
        </p:txBody>
      </p:sp>
    </p:spTree>
    <p:extLst>
      <p:ext uri="{BB962C8B-B14F-4D97-AF65-F5344CB8AC3E}">
        <p14:creationId xmlns:p14="http://schemas.microsoft.com/office/powerpoint/2010/main" val="3695281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9B1D7-DC81-5B93-E791-4E182B9676A2}"/>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6B30A995-CB1C-F26E-6D1D-3F2EE01CC12A}"/>
              </a:ext>
            </a:extLst>
          </p:cNvPr>
          <p:cNvGraphicFramePr>
            <a:graphicFrameLocks noGrp="1"/>
          </p:cNvGraphicFramePr>
          <p:nvPr>
            <p:extLst>
              <p:ext uri="{D42A27DB-BD31-4B8C-83A1-F6EECF244321}">
                <p14:modId xmlns:p14="http://schemas.microsoft.com/office/powerpoint/2010/main" val="108515725"/>
              </p:ext>
            </p:extLst>
          </p:nvPr>
        </p:nvGraphicFramePr>
        <p:xfrm>
          <a:off x="0" y="1072109"/>
          <a:ext cx="12186625" cy="2748145"/>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000" b="0" i="0" u="none" strike="noStrike" dirty="0">
                          <a:solidFill>
                            <a:srgbClr val="000000"/>
                          </a:solidFill>
                          <a:effectLst/>
                          <a:latin typeface="Century Gothic" panose="020B0502020202020204" pitchFamily="34" charset="0"/>
                        </a:rPr>
                        <a:t>Καθόλου ή και για λιγότερο από μια ώρα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1000" b="0" i="0" u="none" strike="noStrike" dirty="0">
                          <a:solidFill>
                            <a:srgbClr val="000000"/>
                          </a:solidFill>
                          <a:effectLst/>
                          <a:latin typeface="Century Gothic" panose="020B0502020202020204" pitchFamily="34" charset="0"/>
                        </a:rPr>
                        <a:t>Για 1 έως 3 ώρες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5494612"/>
                  </a:ext>
                </a:extLst>
              </a:tr>
              <a:tr h="335502">
                <a:tc>
                  <a:txBody>
                    <a:bodyPr/>
                    <a:lstStyle/>
                    <a:p>
                      <a:pPr algn="ctr" fontAlgn="ctr">
                        <a:buNone/>
                      </a:pPr>
                      <a:r>
                        <a:rPr lang="el-GR" sz="1000" b="0" i="0" u="none" strike="noStrike" dirty="0">
                          <a:solidFill>
                            <a:srgbClr val="000000"/>
                          </a:solidFill>
                          <a:effectLst/>
                          <a:latin typeface="Century Gothic" panose="020B0502020202020204" pitchFamily="34" charset="0"/>
                        </a:rPr>
                        <a:t>Για 3 έως 5 ώρες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5712888"/>
                  </a:ext>
                </a:extLst>
              </a:tr>
              <a:tr h="360040">
                <a:tc>
                  <a:txBody>
                    <a:bodyPr/>
                    <a:lstStyle/>
                    <a:p>
                      <a:pPr algn="ctr" fontAlgn="ctr">
                        <a:buNone/>
                      </a:pPr>
                      <a:r>
                        <a:rPr lang="el-GR" sz="1000" b="0" i="0" u="none" strike="noStrike" dirty="0">
                          <a:solidFill>
                            <a:srgbClr val="000000"/>
                          </a:solidFill>
                          <a:effectLst/>
                          <a:latin typeface="Century Gothic" panose="020B0502020202020204" pitchFamily="34" charset="0"/>
                        </a:rPr>
                        <a:t>Για 5 έως 7 ώρες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000" b="0" i="0" u="none" strike="noStrike" dirty="0">
                          <a:solidFill>
                            <a:srgbClr val="000000"/>
                          </a:solidFill>
                          <a:effectLst/>
                          <a:latin typeface="Century Gothic" panose="020B0502020202020204" pitchFamily="34" charset="0"/>
                        </a:rPr>
                        <a:t>Για 8 ή και περισσότερες ώρες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000" b="0" i="0" u="none" strike="noStrike" dirty="0">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FFE5AE87-46AD-B3D1-A210-2F13F12E4F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249164D8-5728-8A90-D4BA-CA35DFE889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2B152E03-C514-4B56-099C-40C85B5DF3BE}"/>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Κατά τη διάρκεια μιας τυπικής ημέρας εργασίας σας, πόσες ώρες βρίσκεστε σε εξωτερικό χώρο;  </a:t>
            </a:r>
          </a:p>
          <a:p>
            <a:pPr algn="ctr"/>
            <a:r>
              <a:rPr lang="el-GR" sz="1200" b="1" dirty="0">
                <a:solidFill>
                  <a:srgbClr val="C00000"/>
                </a:solidFill>
                <a:latin typeface="Century Gothic" pitchFamily="34" charset="0"/>
              </a:rPr>
              <a:t>Μεταξύ όσων εργάζονται</a:t>
            </a:r>
            <a:endParaRPr lang="en-US" sz="1200" b="1" dirty="0">
              <a:solidFill>
                <a:srgbClr val="C00000"/>
              </a:solidFill>
              <a:latin typeface="Century Gothic" pitchFamily="34" charset="0"/>
            </a:endParaRPr>
          </a:p>
        </p:txBody>
      </p:sp>
    </p:spTree>
    <p:extLst>
      <p:ext uri="{BB962C8B-B14F-4D97-AF65-F5344CB8AC3E}">
        <p14:creationId xmlns:p14="http://schemas.microsoft.com/office/powerpoint/2010/main" val="815285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D6E7A-EE7C-4669-5FC5-742648D1BE30}"/>
            </a:ext>
          </a:extLst>
        </p:cNvPr>
        <p:cNvGrpSpPr/>
        <p:nvPr/>
      </p:nvGrpSpPr>
      <p:grpSpPr>
        <a:xfrm>
          <a:off x="0" y="0"/>
          <a:ext cx="0" cy="0"/>
          <a:chOff x="0" y="0"/>
          <a:chExt cx="0" cy="0"/>
        </a:xfrm>
      </p:grpSpPr>
      <p:graphicFrame>
        <p:nvGraphicFramePr>
          <p:cNvPr id="12" name="Γράφημα 11">
            <a:extLst>
              <a:ext uri="{FF2B5EF4-FFF2-40B4-BE49-F238E27FC236}">
                <a16:creationId xmlns:a16="http://schemas.microsoft.com/office/drawing/2014/main" id="{D983B370-CC2D-D366-7563-A1379D2066F4}"/>
              </a:ext>
            </a:extLst>
          </p:cNvPr>
          <p:cNvGraphicFramePr/>
          <p:nvPr>
            <p:extLst>
              <p:ext uri="{D42A27DB-BD31-4B8C-83A1-F6EECF244321}">
                <p14:modId xmlns:p14="http://schemas.microsoft.com/office/powerpoint/2010/main" val="144301587"/>
              </p:ext>
            </p:extLst>
          </p:nvPr>
        </p:nvGraphicFramePr>
        <p:xfrm>
          <a:off x="0" y="836714"/>
          <a:ext cx="12191999" cy="5472605"/>
        </p:xfrm>
        <a:graphic>
          <a:graphicData uri="http://schemas.openxmlformats.org/drawingml/2006/chart">
            <c:chart xmlns:c="http://schemas.openxmlformats.org/drawingml/2006/chart" xmlns:r="http://schemas.openxmlformats.org/officeDocument/2006/relationships" r:id="rId2"/>
          </a:graphicData>
        </a:graphic>
      </p:graphicFrame>
      <p:sp>
        <p:nvSpPr>
          <p:cNvPr id="2" name="Δεξί άγκιστρο 1">
            <a:extLst>
              <a:ext uri="{FF2B5EF4-FFF2-40B4-BE49-F238E27FC236}">
                <a16:creationId xmlns:a16="http://schemas.microsoft.com/office/drawing/2014/main" id="{FC4837F9-1372-7282-BAA8-BA10A689DAFC}"/>
              </a:ext>
            </a:extLst>
          </p:cNvPr>
          <p:cNvSpPr/>
          <p:nvPr/>
        </p:nvSpPr>
        <p:spPr>
          <a:xfrm>
            <a:off x="7423850" y="1124744"/>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Τίτλος 7">
            <a:extLst>
              <a:ext uri="{FF2B5EF4-FFF2-40B4-BE49-F238E27FC236}">
                <a16:creationId xmlns:a16="http://schemas.microsoft.com/office/drawing/2014/main" id="{0F5376F7-2A6D-C569-E867-5E5CCA1E273E}"/>
              </a:ext>
            </a:extLst>
          </p:cNvPr>
          <p:cNvSpPr txBox="1">
            <a:spLocks/>
          </p:cNvSpPr>
          <p:nvPr/>
        </p:nvSpPr>
        <p:spPr>
          <a:xfrm>
            <a:off x="7927906" y="1533123"/>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41</a:t>
            </a:r>
            <a:endParaRPr lang="en-GB" sz="1800" b="1" dirty="0">
              <a:latin typeface="Century Gothic" pitchFamily="34" charset="0"/>
            </a:endParaRPr>
          </a:p>
        </p:txBody>
      </p:sp>
      <p:sp>
        <p:nvSpPr>
          <p:cNvPr id="4" name="Δεξί άγκιστρο 3">
            <a:extLst>
              <a:ext uri="{FF2B5EF4-FFF2-40B4-BE49-F238E27FC236}">
                <a16:creationId xmlns:a16="http://schemas.microsoft.com/office/drawing/2014/main" id="{6495AAC6-C893-6182-396B-E8F9BA7AE160}"/>
              </a:ext>
            </a:extLst>
          </p:cNvPr>
          <p:cNvSpPr/>
          <p:nvPr/>
        </p:nvSpPr>
        <p:spPr>
          <a:xfrm>
            <a:off x="7176120" y="3861048"/>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Τίτλος 7">
            <a:extLst>
              <a:ext uri="{FF2B5EF4-FFF2-40B4-BE49-F238E27FC236}">
                <a16:creationId xmlns:a16="http://schemas.microsoft.com/office/drawing/2014/main" id="{6BC14F0F-DAB6-0316-20AC-400BB936334B}"/>
              </a:ext>
            </a:extLst>
          </p:cNvPr>
          <p:cNvSpPr txBox="1">
            <a:spLocks/>
          </p:cNvSpPr>
          <p:nvPr/>
        </p:nvSpPr>
        <p:spPr>
          <a:xfrm>
            <a:off x="7680176" y="4269427"/>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33</a:t>
            </a:r>
            <a:endParaRPr lang="en-GB" sz="1800" b="1" dirty="0">
              <a:latin typeface="Century Gothic" pitchFamily="34" charset="0"/>
            </a:endParaRPr>
          </a:p>
        </p:txBody>
      </p:sp>
      <p:grpSp>
        <p:nvGrpSpPr>
          <p:cNvPr id="8" name="Ομάδα 7">
            <a:extLst>
              <a:ext uri="{FF2B5EF4-FFF2-40B4-BE49-F238E27FC236}">
                <a16:creationId xmlns:a16="http://schemas.microsoft.com/office/drawing/2014/main" id="{4A9D09A0-831C-4126-40B4-CFF974418FEB}"/>
              </a:ext>
            </a:extLst>
          </p:cNvPr>
          <p:cNvGrpSpPr/>
          <p:nvPr/>
        </p:nvGrpSpPr>
        <p:grpSpPr>
          <a:xfrm>
            <a:off x="0" y="6453336"/>
            <a:ext cx="12192000" cy="360040"/>
            <a:chOff x="0" y="6453336"/>
            <a:chExt cx="12192000" cy="360040"/>
          </a:xfrm>
        </p:grpSpPr>
        <p:pic>
          <p:nvPicPr>
            <p:cNvPr id="9" name="Εικόνα 8">
              <a:extLst>
                <a:ext uri="{FF2B5EF4-FFF2-40B4-BE49-F238E27FC236}">
                  <a16:creationId xmlns:a16="http://schemas.microsoft.com/office/drawing/2014/main" id="{DAEF0AFB-85EC-7B4F-FD7F-84E90BD35750}"/>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14" name="Εικόνα 13">
              <a:extLst>
                <a:ext uri="{FF2B5EF4-FFF2-40B4-BE49-F238E27FC236}">
                  <a16:creationId xmlns:a16="http://schemas.microsoft.com/office/drawing/2014/main" id="{60F50C11-6A26-043F-4AFA-A8064E2F76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5" name="Straight Connector 49">
              <a:extLst>
                <a:ext uri="{FF2B5EF4-FFF2-40B4-BE49-F238E27FC236}">
                  <a16:creationId xmlns:a16="http://schemas.microsoft.com/office/drawing/2014/main" id="{48CEB032-BF6C-53B4-D417-4FDA13009DF6}"/>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6" name="Γραφικό 15">
              <a:extLst>
                <a:ext uri="{FF2B5EF4-FFF2-40B4-BE49-F238E27FC236}">
                  <a16:creationId xmlns:a16="http://schemas.microsoft.com/office/drawing/2014/main" id="{D7F77E7F-5447-E511-31AA-053CA991F7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17" name="Τίτλος 7">
            <a:extLst>
              <a:ext uri="{FF2B5EF4-FFF2-40B4-BE49-F238E27FC236}">
                <a16:creationId xmlns:a16="http://schemas.microsoft.com/office/drawing/2014/main" id="{97ACED73-6704-1921-AE43-7681AF8EF78B}"/>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Πόσο συχνά ή σπάνια αισθάνεστε δυσφορία ή εξάντληση στη δουλειά λόγω της ζέστης;</a:t>
            </a:r>
          </a:p>
          <a:p>
            <a:pPr algn="ctr"/>
            <a:r>
              <a:rPr lang="el-GR" sz="1200" b="1" dirty="0">
                <a:solidFill>
                  <a:srgbClr val="C00000"/>
                </a:solidFill>
                <a:latin typeface="Century Gothic" pitchFamily="34" charset="0"/>
              </a:rPr>
              <a:t>Μεταξύ όσων εργάζονται</a:t>
            </a:r>
            <a:endParaRPr lang="en-US" sz="1200" b="1" dirty="0">
              <a:solidFill>
                <a:srgbClr val="C00000"/>
              </a:solidFill>
              <a:latin typeface="Century Gothic" pitchFamily="34" charset="0"/>
            </a:endParaRPr>
          </a:p>
        </p:txBody>
      </p:sp>
    </p:spTree>
    <p:extLst>
      <p:ext uri="{BB962C8B-B14F-4D97-AF65-F5344CB8AC3E}">
        <p14:creationId xmlns:p14="http://schemas.microsoft.com/office/powerpoint/2010/main" val="2056723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66B8DCEE-ACE6-40FD-943E-30B894BFFD09}"/>
              </a:ext>
            </a:extLst>
          </p:cNvPr>
          <p:cNvGraphicFramePr/>
          <p:nvPr>
            <p:extLst>
              <p:ext uri="{D42A27DB-BD31-4B8C-83A1-F6EECF244321}">
                <p14:modId xmlns:p14="http://schemas.microsoft.com/office/powerpoint/2010/main" val="2608911630"/>
              </p:ext>
            </p:extLst>
          </p:nvPr>
        </p:nvGraphicFramePr>
        <p:xfrm>
          <a:off x="0" y="692695"/>
          <a:ext cx="12072664" cy="5713409"/>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BD1B1951-45C1-FC8E-2941-FD1A5B4729BF}"/>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5025F4E3-34C0-73A3-0D2E-8C6DAF547E70}"/>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3BB29F3F-7493-15F5-FEB0-3DD4155AB5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2F25E3C9-2FA8-C040-504F-F71A91FB8CC4}"/>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52487854-AF20-E031-5293-C57386D310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3F06711A-AC59-F335-236F-2789C0623361}"/>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Σε τι από τα παρακάτω σας παραπέμπει ο όρος «θερμική καταπόνηση»;</a:t>
            </a:r>
          </a:p>
        </p:txBody>
      </p:sp>
      <p:sp>
        <p:nvSpPr>
          <p:cNvPr id="8" name="TextBox 7">
            <a:extLst>
              <a:ext uri="{FF2B5EF4-FFF2-40B4-BE49-F238E27FC236}">
                <a16:creationId xmlns:a16="http://schemas.microsoft.com/office/drawing/2014/main" id="{4DB53E48-25F7-FCBA-B851-B28B0A9EC351}"/>
              </a:ext>
            </a:extLst>
          </p:cNvPr>
          <p:cNvSpPr txBox="1"/>
          <p:nvPr/>
        </p:nvSpPr>
        <p:spPr>
          <a:xfrm>
            <a:off x="9133766" y="4941168"/>
            <a:ext cx="3024335" cy="430887"/>
          </a:xfrm>
          <a:prstGeom prst="rect">
            <a:avLst/>
          </a:prstGeom>
          <a:noFill/>
        </p:spPr>
        <p:txBody>
          <a:bodyPr wrap="square" rtlCol="0">
            <a:spAutoFit/>
          </a:bodyPr>
          <a:lstStyle/>
          <a:p>
            <a:r>
              <a:rPr lang="el-GR" sz="1100" b="1" dirty="0">
                <a:solidFill>
                  <a:srgbClr val="C00000"/>
                </a:solidFill>
                <a:latin typeface="Century Gothic" panose="020B0502020202020204" pitchFamily="34" charset="0"/>
              </a:rPr>
              <a:t>Άθροισμα μεγαλύτερο του 100% λόγω δυνατότητας πολλαπλής επιλογής</a:t>
            </a:r>
            <a:endParaRPr lang="en-US" sz="11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5029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C94AF-B7AF-4D11-9FA9-FAC93BB4CAEA}"/>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F0F86BB4-C078-C08A-DEB4-3A5A6CEDF510}"/>
              </a:ext>
            </a:extLst>
          </p:cNvPr>
          <p:cNvGraphicFramePr>
            <a:graphicFrameLocks noGrp="1"/>
          </p:cNvGraphicFramePr>
          <p:nvPr>
            <p:extLst>
              <p:ext uri="{D42A27DB-BD31-4B8C-83A1-F6EECF244321}">
                <p14:modId xmlns:p14="http://schemas.microsoft.com/office/powerpoint/2010/main" val="3768687504"/>
              </p:ext>
            </p:extLst>
          </p:nvPr>
        </p:nvGraphicFramePr>
        <p:xfrm>
          <a:off x="0" y="1072109"/>
          <a:ext cx="12186625" cy="2116924"/>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Πολύ συχνά ή πάντα / Συχνά</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dirty="0">
                          <a:solidFill>
                            <a:srgbClr val="000000"/>
                          </a:solidFill>
                          <a:effectLst/>
                          <a:latin typeface="Century Gothic" panose="020B0502020202020204" pitchFamily="34" charset="0"/>
                        </a:rPr>
                        <a:t>Ούτε τόσο συχνά, </a:t>
                      </a:r>
                    </a:p>
                    <a:p>
                      <a:pPr algn="ctr" fontAlgn="ctr">
                        <a:buNone/>
                      </a:pPr>
                      <a:r>
                        <a:rPr lang="el-GR" sz="1100" b="0" i="0" u="none" strike="noStrike" dirty="0">
                          <a:solidFill>
                            <a:srgbClr val="000000"/>
                          </a:solidFill>
                          <a:effectLst/>
                          <a:latin typeface="Century Gothic" panose="020B0502020202020204" pitchFamily="34" charset="0"/>
                        </a:rPr>
                        <a:t>ούτε και τόσο σπάνια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dirty="0">
                          <a:solidFill>
                            <a:srgbClr val="000000"/>
                          </a:solidFill>
                          <a:effectLst/>
                          <a:latin typeface="Century Gothic" panose="020B0502020202020204" pitchFamily="34" charset="0"/>
                        </a:rPr>
                        <a:t>Σπάνια / </a:t>
                      </a:r>
                    </a:p>
                    <a:p>
                      <a:pPr algn="ctr" fontAlgn="ctr">
                        <a:buNone/>
                      </a:pPr>
                      <a:r>
                        <a:rPr lang="el-GR" sz="1100" b="0" i="0" u="none" strike="noStrike" dirty="0">
                          <a:solidFill>
                            <a:srgbClr val="000000"/>
                          </a:solidFill>
                          <a:effectLst/>
                          <a:latin typeface="Century Gothic" panose="020B0502020202020204" pitchFamily="34" charset="0"/>
                        </a:rPr>
                        <a:t>Πολύ σπάνια ή ποτέ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26730EA6-C352-D737-F528-500B74EC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74D252B9-6D05-0EF9-F313-8DFC45292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A8B68029-0151-E952-8B26-17A52BACF499}"/>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Πόσο συχνά ή σπάνια αισθάνεστε δυσφορία ή εξάντληση στη δουλειά λόγω της ζέστης;</a:t>
            </a:r>
          </a:p>
          <a:p>
            <a:pPr algn="ctr"/>
            <a:r>
              <a:rPr lang="el-GR" sz="1200" b="1" dirty="0">
                <a:solidFill>
                  <a:srgbClr val="C00000"/>
                </a:solidFill>
                <a:latin typeface="Century Gothic" pitchFamily="34" charset="0"/>
              </a:rPr>
              <a:t>Μεταξύ όσων εργάζονται</a:t>
            </a:r>
            <a:endParaRPr lang="en-US" sz="1200" b="1" dirty="0">
              <a:solidFill>
                <a:srgbClr val="C00000"/>
              </a:solidFill>
              <a:latin typeface="Century Gothic" pitchFamily="34" charset="0"/>
            </a:endParaRPr>
          </a:p>
        </p:txBody>
      </p:sp>
    </p:spTree>
    <p:extLst>
      <p:ext uri="{BB962C8B-B14F-4D97-AF65-F5344CB8AC3E}">
        <p14:creationId xmlns:p14="http://schemas.microsoft.com/office/powerpoint/2010/main" val="69094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23AC2-9C9A-CDF9-02CC-D38A6170E47B}"/>
            </a:ext>
          </a:extLst>
        </p:cNvPr>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9ACD62EB-FBD1-BB02-5CBC-7D8D844879C8}"/>
              </a:ext>
            </a:extLst>
          </p:cNvPr>
          <p:cNvGraphicFramePr/>
          <p:nvPr>
            <p:extLst>
              <p:ext uri="{D42A27DB-BD31-4B8C-83A1-F6EECF244321}">
                <p14:modId xmlns:p14="http://schemas.microsoft.com/office/powerpoint/2010/main" val="2730586097"/>
              </p:ext>
            </p:extLst>
          </p:nvPr>
        </p:nvGraphicFramePr>
        <p:xfrm>
          <a:off x="0" y="692695"/>
          <a:ext cx="12192000" cy="5713409"/>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2D6D484D-5687-FFBC-5053-D11AD7167906}"/>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0B69E7B8-459E-C6D5-8B13-0A18679E2480}"/>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55E52151-3721-AFB1-0F31-3D7F3C3FBC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F63B27B7-4832-3D8C-C11F-9B00CD5E062D}"/>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55E4F86C-531E-89FC-3C65-DFC07493E6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2D04DB72-7020-F36A-EB85-A913F0A2F091}"/>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Θεωρείτε η εργασία σας εντάσσεται σε γενικές γραμμές σε κάποια από τις παρακάτω κατηγορίες;</a:t>
            </a:r>
          </a:p>
          <a:p>
            <a:pPr algn="ctr"/>
            <a:r>
              <a:rPr lang="el-GR" sz="1200" b="1" dirty="0">
                <a:solidFill>
                  <a:srgbClr val="C00000"/>
                </a:solidFill>
                <a:latin typeface="Century Gothic" pitchFamily="34" charset="0"/>
              </a:rPr>
              <a:t>Μεταξύ όσων εργάζονται</a:t>
            </a:r>
            <a:endParaRPr lang="en-US" sz="1200" b="1" dirty="0">
              <a:solidFill>
                <a:srgbClr val="C00000"/>
              </a:solidFill>
              <a:latin typeface="Century Gothic" pitchFamily="34" charset="0"/>
            </a:endParaRPr>
          </a:p>
        </p:txBody>
      </p:sp>
    </p:spTree>
    <p:extLst>
      <p:ext uri="{BB962C8B-B14F-4D97-AF65-F5344CB8AC3E}">
        <p14:creationId xmlns:p14="http://schemas.microsoft.com/office/powerpoint/2010/main" val="2210567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6C2B6-028B-BD08-612E-2C3CBE33AB30}"/>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BBF641DA-2F90-2BA9-B332-05ACDEDBB363}"/>
              </a:ext>
            </a:extLst>
          </p:cNvPr>
          <p:cNvGraphicFramePr>
            <a:graphicFrameLocks noGrp="1"/>
          </p:cNvGraphicFramePr>
          <p:nvPr>
            <p:extLst>
              <p:ext uri="{D42A27DB-BD31-4B8C-83A1-F6EECF244321}">
                <p14:modId xmlns:p14="http://schemas.microsoft.com/office/powerpoint/2010/main" val="3828486974"/>
              </p:ext>
            </p:extLst>
          </p:nvPr>
        </p:nvGraphicFramePr>
        <p:xfrm>
          <a:off x="0" y="1072109"/>
          <a:ext cx="12186625" cy="3792010"/>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Μεταφορές και εφοδιαστική αλυσίδα (πχ. </a:t>
                      </a:r>
                      <a:r>
                        <a:rPr lang="el-GR" sz="900" b="0" i="0" u="none" strike="noStrike" dirty="0" err="1">
                          <a:solidFill>
                            <a:srgbClr val="000000"/>
                          </a:solidFill>
                          <a:effectLst/>
                          <a:latin typeface="Century Gothic" panose="020B0502020202020204" pitchFamily="34" charset="0"/>
                        </a:rPr>
                        <a:t>κούριερ</a:t>
                      </a:r>
                      <a:r>
                        <a:rPr lang="el-GR" sz="900" b="0" i="0" u="none" strike="noStrike" dirty="0">
                          <a:solidFill>
                            <a:srgbClr val="000000"/>
                          </a:solidFill>
                          <a:effectLst/>
                          <a:latin typeface="Century Gothic" panose="020B0502020202020204" pitchFamily="34" charset="0"/>
                        </a:rPr>
                        <a:t>, διανομή, εκφορτώσεις κλπ.)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Τουρισμός και Καταλύματα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0071452"/>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Κατασκευές και τεχνικά επαγγέλματα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065503"/>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Σώματα ασφαλείας και υπηρεσίες έκτακτης ανάγκης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831902"/>
                  </a:ext>
                </a:extLst>
              </a:tr>
              <a:tr h="289638">
                <a:tc>
                  <a:txBody>
                    <a:bodyPr/>
                    <a:lstStyle/>
                    <a:p>
                      <a:pPr algn="ctr" fontAlgn="ctr">
                        <a:buNone/>
                      </a:pPr>
                      <a:r>
                        <a:rPr lang="el-GR" sz="900" b="0" i="0" u="none" strike="noStrike" dirty="0">
                          <a:solidFill>
                            <a:srgbClr val="000000"/>
                          </a:solidFill>
                          <a:effectLst/>
                          <a:latin typeface="Century Gothic" panose="020B0502020202020204" pitchFamily="34" charset="0"/>
                        </a:rPr>
                        <a:t>Εμπόριο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8555961"/>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Καθαριότητα, δημοτικές και κοινωφελείς υπηρεσίες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742357"/>
                  </a:ext>
                </a:extLst>
              </a:tr>
              <a:tr h="360040">
                <a:tc>
                  <a:txBody>
                    <a:bodyPr/>
                    <a:lstStyle/>
                    <a:p>
                      <a:pPr algn="ctr" fontAlgn="ctr">
                        <a:buNone/>
                      </a:pPr>
                      <a:r>
                        <a:rPr lang="el-GR" sz="900" b="0" i="0" u="none" strike="noStrike" dirty="0">
                          <a:solidFill>
                            <a:srgbClr val="000000"/>
                          </a:solidFill>
                          <a:effectLst/>
                          <a:latin typeface="Century Gothic" panose="020B0502020202020204" pitchFamily="34" charset="0"/>
                        </a:rPr>
                        <a:t>Ενέργεια και υποδομές  ύδρευσης και επικοινωνιών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900" b="0" i="0" u="none" strike="noStrike" dirty="0">
                          <a:solidFill>
                            <a:srgbClr val="000000"/>
                          </a:solidFill>
                          <a:effectLst/>
                          <a:latin typeface="Century Gothic" panose="020B0502020202020204" pitchFamily="34" charset="0"/>
                        </a:rPr>
                        <a:t>Όχι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900" b="0" i="0" u="none" strike="noStrike" dirty="0">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A10ED703-58B1-31A6-92AF-A1B3DA031F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07A815A7-FFFD-A02D-54E0-318FEF001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F39B5176-9BDE-890C-352C-455F556A042F}"/>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Θεωρείτε η εργασία σας εντάσσεται σε γενικές γραμμές σε κάποια από τις παρακάτω κατηγορίες;</a:t>
            </a:r>
          </a:p>
          <a:p>
            <a:pPr algn="ctr"/>
            <a:r>
              <a:rPr lang="el-GR" sz="1200" b="1" dirty="0">
                <a:solidFill>
                  <a:srgbClr val="C00000"/>
                </a:solidFill>
                <a:latin typeface="Century Gothic" pitchFamily="34" charset="0"/>
              </a:rPr>
              <a:t>Μεταξύ όσων εργάζονται</a:t>
            </a:r>
            <a:endParaRPr lang="en-US" sz="1200" b="1" dirty="0">
              <a:solidFill>
                <a:srgbClr val="C00000"/>
              </a:solidFill>
              <a:latin typeface="Century Gothic" pitchFamily="34" charset="0"/>
            </a:endParaRPr>
          </a:p>
        </p:txBody>
      </p:sp>
    </p:spTree>
    <p:extLst>
      <p:ext uri="{BB962C8B-B14F-4D97-AF65-F5344CB8AC3E}">
        <p14:creationId xmlns:p14="http://schemas.microsoft.com/office/powerpoint/2010/main" val="3409333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27CC2-5215-4AD7-CC9B-D9A9D2588C4A}"/>
            </a:ext>
          </a:extLst>
        </p:cNvPr>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95882DD2-44D6-96EC-66FA-A0A2EE1FC493}"/>
              </a:ext>
            </a:extLst>
          </p:cNvPr>
          <p:cNvGraphicFramePr/>
          <p:nvPr>
            <p:extLst>
              <p:ext uri="{D42A27DB-BD31-4B8C-83A1-F6EECF244321}">
                <p14:modId xmlns:p14="http://schemas.microsoft.com/office/powerpoint/2010/main" val="4144668108"/>
              </p:ext>
            </p:extLst>
          </p:nvPr>
        </p:nvGraphicFramePr>
        <p:xfrm>
          <a:off x="0" y="692696"/>
          <a:ext cx="12192000" cy="5544616"/>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48209144-53FF-AC74-11F9-C057720340D1}"/>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C16B09ED-097C-42BD-534B-AF0A8B8FAF21}"/>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58A1E1BD-AE4C-0B76-07D3-C3781DEDE8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750187F9-F239-64AD-6131-1197BD4C9E4B}"/>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6F9B70EA-E158-E734-C1D6-A453C8D921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05D09C49-EC84-EE93-0FE1-F1DD985C7FAF}"/>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Λαμβάνονται μέτρα προστασίας από τον εργοδότη σας ή από το κράτος κατά τη διάρκεια καυσώνων;  </a:t>
            </a:r>
          </a:p>
          <a:p>
            <a:pPr algn="ctr"/>
            <a:r>
              <a:rPr lang="el-GR" sz="1200" b="1" dirty="0">
                <a:solidFill>
                  <a:srgbClr val="C00000"/>
                </a:solidFill>
                <a:latin typeface="Century Gothic" pitchFamily="34" charset="0"/>
              </a:rPr>
              <a:t>Μεταξύ όσων εργάζονται</a:t>
            </a:r>
            <a:endParaRPr lang="en-US" sz="1200" b="1" dirty="0">
              <a:solidFill>
                <a:srgbClr val="C00000"/>
              </a:solidFill>
              <a:latin typeface="Century Gothic" pitchFamily="34" charset="0"/>
            </a:endParaRPr>
          </a:p>
        </p:txBody>
      </p:sp>
    </p:spTree>
    <p:extLst>
      <p:ext uri="{BB962C8B-B14F-4D97-AF65-F5344CB8AC3E}">
        <p14:creationId xmlns:p14="http://schemas.microsoft.com/office/powerpoint/2010/main" val="2195279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5499A-37E0-39F0-75E8-0DCE480B5B19}"/>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C3C0CF3B-7492-CEA4-FE47-83F8088764BD}"/>
              </a:ext>
            </a:extLst>
          </p:cNvPr>
          <p:cNvGraphicFramePr>
            <a:graphicFrameLocks noGrp="1"/>
          </p:cNvGraphicFramePr>
          <p:nvPr>
            <p:extLst>
              <p:ext uri="{D42A27DB-BD31-4B8C-83A1-F6EECF244321}">
                <p14:modId xmlns:p14="http://schemas.microsoft.com/office/powerpoint/2010/main" val="1598203143"/>
              </p:ext>
            </p:extLst>
          </p:nvPr>
        </p:nvGraphicFramePr>
        <p:xfrm>
          <a:off x="0" y="1072109"/>
          <a:ext cx="12186625" cy="2410363"/>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Ναι, λαμβάνονται επαρκή μέτρα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Ναι, λαμβάνονται αλλά δεν είναι επαρκή</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236817"/>
                  </a:ext>
                </a:extLst>
              </a:tr>
              <a:tr h="360040">
                <a:tc>
                  <a:txBody>
                    <a:bodyPr/>
                    <a:lstStyle/>
                    <a:p>
                      <a:pPr algn="ctr" fontAlgn="ctr">
                        <a:buNone/>
                      </a:pPr>
                      <a:r>
                        <a:rPr lang="el-GR" sz="900" b="0" i="0" u="none" strike="noStrike" dirty="0">
                          <a:solidFill>
                            <a:srgbClr val="000000"/>
                          </a:solidFill>
                          <a:effectLst/>
                          <a:latin typeface="Century Gothic" panose="020B0502020202020204" pitchFamily="34" charset="0"/>
                        </a:rPr>
                        <a:t>Όχι, δεν λαμβάνονται μέτρα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900" b="0" i="0" u="none" strike="noStrike" dirty="0">
                          <a:solidFill>
                            <a:srgbClr val="000000"/>
                          </a:solidFill>
                          <a:effectLst/>
                          <a:latin typeface="Century Gothic" panose="020B0502020202020204" pitchFamily="34" charset="0"/>
                        </a:rPr>
                        <a:t>Δεν χρειάζεται λόγω της φύσης του επαγγέλματος που ασκώ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900" b="0" i="0" u="none" strike="noStrike" dirty="0">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4AEA5DB7-B580-1FCE-2F67-0E2F32E88E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706905E2-BCA0-ADFF-297A-4E0A65766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9BD888DE-AF6F-8E38-54EF-87DA65939CD8}"/>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Λαμβάνονται μέτρα προστασίας από τον εργοδότη σας ή από το κράτος κατά τη διάρκεια καυσώνων;  </a:t>
            </a:r>
          </a:p>
          <a:p>
            <a:pPr algn="ctr"/>
            <a:r>
              <a:rPr lang="el-GR" sz="1200" b="1" dirty="0">
                <a:solidFill>
                  <a:srgbClr val="C00000"/>
                </a:solidFill>
                <a:latin typeface="Century Gothic" pitchFamily="34" charset="0"/>
              </a:rPr>
              <a:t>Μεταξύ όσων εργάζονται</a:t>
            </a:r>
            <a:endParaRPr lang="en-US" sz="1200" b="1" dirty="0">
              <a:solidFill>
                <a:srgbClr val="C00000"/>
              </a:solidFill>
              <a:latin typeface="Century Gothic" pitchFamily="34" charset="0"/>
            </a:endParaRPr>
          </a:p>
        </p:txBody>
      </p:sp>
    </p:spTree>
    <p:extLst>
      <p:ext uri="{BB962C8B-B14F-4D97-AF65-F5344CB8AC3E}">
        <p14:creationId xmlns:p14="http://schemas.microsoft.com/office/powerpoint/2010/main" val="1250083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BF7B0-BE35-690C-F3EB-4DEFE9B8019D}"/>
            </a:ext>
          </a:extLst>
        </p:cNvPr>
        <p:cNvGrpSpPr/>
        <p:nvPr/>
      </p:nvGrpSpPr>
      <p:grpSpPr>
        <a:xfrm>
          <a:off x="0" y="0"/>
          <a:ext cx="0" cy="0"/>
          <a:chOff x="0" y="0"/>
          <a:chExt cx="0" cy="0"/>
        </a:xfrm>
      </p:grpSpPr>
      <p:graphicFrame>
        <p:nvGraphicFramePr>
          <p:cNvPr id="12" name="Γράφημα 11">
            <a:extLst>
              <a:ext uri="{FF2B5EF4-FFF2-40B4-BE49-F238E27FC236}">
                <a16:creationId xmlns:a16="http://schemas.microsoft.com/office/drawing/2014/main" id="{83F05607-3489-4256-0D4D-B088232972DC}"/>
              </a:ext>
            </a:extLst>
          </p:cNvPr>
          <p:cNvGraphicFramePr/>
          <p:nvPr>
            <p:extLst>
              <p:ext uri="{D42A27DB-BD31-4B8C-83A1-F6EECF244321}">
                <p14:modId xmlns:p14="http://schemas.microsoft.com/office/powerpoint/2010/main" val="1067652649"/>
              </p:ext>
            </p:extLst>
          </p:nvPr>
        </p:nvGraphicFramePr>
        <p:xfrm>
          <a:off x="0" y="836714"/>
          <a:ext cx="12191999" cy="5472605"/>
        </p:xfrm>
        <a:graphic>
          <a:graphicData uri="http://schemas.openxmlformats.org/drawingml/2006/chart">
            <c:chart xmlns:c="http://schemas.openxmlformats.org/drawingml/2006/chart" xmlns:r="http://schemas.openxmlformats.org/officeDocument/2006/relationships" r:id="rId2"/>
          </a:graphicData>
        </a:graphic>
      </p:graphicFrame>
      <p:sp>
        <p:nvSpPr>
          <p:cNvPr id="2" name="Δεξί άγκιστρο 1">
            <a:extLst>
              <a:ext uri="{FF2B5EF4-FFF2-40B4-BE49-F238E27FC236}">
                <a16:creationId xmlns:a16="http://schemas.microsoft.com/office/drawing/2014/main" id="{56B4E529-195C-C595-F205-046C12E42B6C}"/>
              </a:ext>
            </a:extLst>
          </p:cNvPr>
          <p:cNvSpPr/>
          <p:nvPr/>
        </p:nvSpPr>
        <p:spPr>
          <a:xfrm>
            <a:off x="6816080" y="1124744"/>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Τίτλος 7">
            <a:extLst>
              <a:ext uri="{FF2B5EF4-FFF2-40B4-BE49-F238E27FC236}">
                <a16:creationId xmlns:a16="http://schemas.microsoft.com/office/drawing/2014/main" id="{F343FD50-91A7-55AC-0370-1D240185C78D}"/>
              </a:ext>
            </a:extLst>
          </p:cNvPr>
          <p:cNvSpPr txBox="1">
            <a:spLocks/>
          </p:cNvSpPr>
          <p:nvPr/>
        </p:nvSpPr>
        <p:spPr>
          <a:xfrm>
            <a:off x="7320136" y="1533123"/>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21</a:t>
            </a:r>
            <a:endParaRPr lang="en-GB" sz="1800" b="1" dirty="0">
              <a:latin typeface="Century Gothic" pitchFamily="34" charset="0"/>
            </a:endParaRPr>
          </a:p>
        </p:txBody>
      </p:sp>
      <p:sp>
        <p:nvSpPr>
          <p:cNvPr id="4" name="Δεξί άγκιστρο 3">
            <a:extLst>
              <a:ext uri="{FF2B5EF4-FFF2-40B4-BE49-F238E27FC236}">
                <a16:creationId xmlns:a16="http://schemas.microsoft.com/office/drawing/2014/main" id="{AD56F9B6-2672-D8B6-7119-8A978049B41C}"/>
              </a:ext>
            </a:extLst>
          </p:cNvPr>
          <p:cNvSpPr/>
          <p:nvPr/>
        </p:nvSpPr>
        <p:spPr>
          <a:xfrm>
            <a:off x="7783890" y="3861048"/>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Τίτλος 7">
            <a:extLst>
              <a:ext uri="{FF2B5EF4-FFF2-40B4-BE49-F238E27FC236}">
                <a16:creationId xmlns:a16="http://schemas.microsoft.com/office/drawing/2014/main" id="{3E290569-926B-C570-C058-A5A9CBE36AEE}"/>
              </a:ext>
            </a:extLst>
          </p:cNvPr>
          <p:cNvSpPr txBox="1">
            <a:spLocks/>
          </p:cNvSpPr>
          <p:nvPr/>
        </p:nvSpPr>
        <p:spPr>
          <a:xfrm>
            <a:off x="8287946" y="4269427"/>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41</a:t>
            </a:r>
            <a:endParaRPr lang="en-GB" sz="1800" b="1" dirty="0">
              <a:latin typeface="Century Gothic" pitchFamily="34" charset="0"/>
            </a:endParaRPr>
          </a:p>
        </p:txBody>
      </p:sp>
      <p:grpSp>
        <p:nvGrpSpPr>
          <p:cNvPr id="8" name="Ομάδα 7">
            <a:extLst>
              <a:ext uri="{FF2B5EF4-FFF2-40B4-BE49-F238E27FC236}">
                <a16:creationId xmlns:a16="http://schemas.microsoft.com/office/drawing/2014/main" id="{52B1770B-0971-9B8F-BD0D-5D5E155B3B23}"/>
              </a:ext>
            </a:extLst>
          </p:cNvPr>
          <p:cNvGrpSpPr/>
          <p:nvPr/>
        </p:nvGrpSpPr>
        <p:grpSpPr>
          <a:xfrm>
            <a:off x="0" y="6453336"/>
            <a:ext cx="12192000" cy="360040"/>
            <a:chOff x="0" y="6453336"/>
            <a:chExt cx="12192000" cy="360040"/>
          </a:xfrm>
        </p:grpSpPr>
        <p:pic>
          <p:nvPicPr>
            <p:cNvPr id="9" name="Εικόνα 8">
              <a:extLst>
                <a:ext uri="{FF2B5EF4-FFF2-40B4-BE49-F238E27FC236}">
                  <a16:creationId xmlns:a16="http://schemas.microsoft.com/office/drawing/2014/main" id="{D2660750-DE21-18FB-5DF3-9E06A6881CDA}"/>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14" name="Εικόνα 13">
              <a:extLst>
                <a:ext uri="{FF2B5EF4-FFF2-40B4-BE49-F238E27FC236}">
                  <a16:creationId xmlns:a16="http://schemas.microsoft.com/office/drawing/2014/main" id="{D1ECC7F3-8A18-9E01-1B63-61DE480359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5" name="Straight Connector 49">
              <a:extLst>
                <a:ext uri="{FF2B5EF4-FFF2-40B4-BE49-F238E27FC236}">
                  <a16:creationId xmlns:a16="http://schemas.microsoft.com/office/drawing/2014/main" id="{F6A7FA14-AF81-1CA2-3BEC-C8445CFFBC8D}"/>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6" name="Γραφικό 15">
              <a:extLst>
                <a:ext uri="{FF2B5EF4-FFF2-40B4-BE49-F238E27FC236}">
                  <a16:creationId xmlns:a16="http://schemas.microsoft.com/office/drawing/2014/main" id="{E0EFCFB8-8328-3865-31E7-8BC6E22E46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17" name="Τίτλος 7">
            <a:extLst>
              <a:ext uri="{FF2B5EF4-FFF2-40B4-BE49-F238E27FC236}">
                <a16:creationId xmlns:a16="http://schemas.microsoft.com/office/drawing/2014/main" id="{9C88B18F-0CE1-144B-0525-78B92B5CD514}"/>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Σε σχέση με άλλους ανθρώπους που ζουν και εργάζονται στην Αθήνα, θεωρείτε ότι εσείς βιώνετε τη θερμική καταπόνηση…</a:t>
            </a:r>
          </a:p>
        </p:txBody>
      </p:sp>
    </p:spTree>
    <p:extLst>
      <p:ext uri="{BB962C8B-B14F-4D97-AF65-F5344CB8AC3E}">
        <p14:creationId xmlns:p14="http://schemas.microsoft.com/office/powerpoint/2010/main" val="219816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9A24-9B68-60FB-9443-EB20FACBA63A}"/>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33DB0768-749A-47DC-0DCB-7FC9467B8073}"/>
              </a:ext>
            </a:extLst>
          </p:cNvPr>
          <p:cNvGraphicFramePr>
            <a:graphicFrameLocks noGrp="1"/>
          </p:cNvGraphicFramePr>
          <p:nvPr>
            <p:extLst>
              <p:ext uri="{D42A27DB-BD31-4B8C-83A1-F6EECF244321}">
                <p14:modId xmlns:p14="http://schemas.microsoft.com/office/powerpoint/2010/main" val="2586201228"/>
              </p:ext>
            </p:extLst>
          </p:nvPr>
        </p:nvGraphicFramePr>
        <p:xfrm>
          <a:off x="0" y="1072109"/>
          <a:ext cx="12186625" cy="2084164"/>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Πολύ /  </a:t>
                      </a:r>
                    </a:p>
                    <a:p>
                      <a:pPr algn="ctr" fontAlgn="ctr">
                        <a:buNone/>
                      </a:pPr>
                      <a:r>
                        <a:rPr lang="el-GR" sz="1100" b="0" i="0" u="none" strike="noStrike" dirty="0">
                          <a:solidFill>
                            <a:srgbClr val="000000"/>
                          </a:solidFill>
                          <a:effectLst/>
                          <a:latin typeface="Century Gothic" panose="020B0502020202020204" pitchFamily="34" charset="0"/>
                        </a:rPr>
                        <a:t>Κάπως περισσότερο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a:solidFill>
                            <a:srgbClr val="000000"/>
                          </a:solidFill>
                          <a:effectLst/>
                          <a:latin typeface="Century Gothic" panose="020B0502020202020204" pitchFamily="34" charset="0"/>
                        </a:rPr>
                        <a:t>Περίπου στον ίδιο βαθμό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a:solidFill>
                            <a:srgbClr val="000000"/>
                          </a:solidFill>
                          <a:effectLst/>
                          <a:latin typeface="Century Gothic" panose="020B0502020202020204" pitchFamily="34" charset="0"/>
                        </a:rPr>
                        <a:t>Πολύ /  Κάπως λιγότερο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E7A20CCE-9F59-1327-516A-D45D1DA94D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21215977-54C9-BC40-56D9-6DADB50B5D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60A8C7BF-452A-5423-A6C8-E1F1B7DE9736}"/>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Σε σχέση με άλλους ανθρώπους που ζουν και εργάζονται στην Αθήνα, θεωρείτε ότι εσείς βιώνετε τη θερμική καταπόνηση…</a:t>
            </a:r>
          </a:p>
        </p:txBody>
      </p:sp>
    </p:spTree>
    <p:extLst>
      <p:ext uri="{BB962C8B-B14F-4D97-AF65-F5344CB8AC3E}">
        <p14:creationId xmlns:p14="http://schemas.microsoft.com/office/powerpoint/2010/main" val="561809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9F3B6-9C80-2E7A-E404-93F63F237908}"/>
            </a:ext>
          </a:extLst>
        </p:cNvPr>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BFA71F3C-7388-2D87-630E-222BDE889657}"/>
              </a:ext>
            </a:extLst>
          </p:cNvPr>
          <p:cNvGraphicFramePr/>
          <p:nvPr>
            <p:extLst>
              <p:ext uri="{D42A27DB-BD31-4B8C-83A1-F6EECF244321}">
                <p14:modId xmlns:p14="http://schemas.microsoft.com/office/powerpoint/2010/main" val="3304850445"/>
              </p:ext>
            </p:extLst>
          </p:nvPr>
        </p:nvGraphicFramePr>
        <p:xfrm>
          <a:off x="0" y="692696"/>
          <a:ext cx="12192000" cy="5544616"/>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8BC78AB2-5CB6-EDD2-CBA6-A1CB367871FE}"/>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BBCFA511-706B-B4DE-CE9F-F15438391F38}"/>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312BCF83-45F8-7B2B-4425-FE157507F8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D45C4449-5E9B-1611-AB24-AAD36F1A424D}"/>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5CE0247E-264E-2AA6-A9D3-30C3ABF7F5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96213661-C58D-A64C-BE5A-C080B6D55F15}"/>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Κατά τη γνώμη σας, ποια πρέπει να είναι η βασική κατεύθυνση για τη μείωση της ζέστης στην Αθήνα; </a:t>
            </a:r>
          </a:p>
        </p:txBody>
      </p:sp>
    </p:spTree>
    <p:extLst>
      <p:ext uri="{BB962C8B-B14F-4D97-AF65-F5344CB8AC3E}">
        <p14:creationId xmlns:p14="http://schemas.microsoft.com/office/powerpoint/2010/main" val="1533083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B6940-8322-DCA5-E4EA-81F788FDAEE9}"/>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64A9E4BC-49EC-ABE5-74B5-E29D31385FAF}"/>
              </a:ext>
            </a:extLst>
          </p:cNvPr>
          <p:cNvGraphicFramePr>
            <a:graphicFrameLocks noGrp="1"/>
          </p:cNvGraphicFramePr>
          <p:nvPr>
            <p:extLst>
              <p:ext uri="{D42A27DB-BD31-4B8C-83A1-F6EECF244321}">
                <p14:modId xmlns:p14="http://schemas.microsoft.com/office/powerpoint/2010/main" val="907593179"/>
              </p:ext>
            </p:extLst>
          </p:nvPr>
        </p:nvGraphicFramePr>
        <p:xfrm>
          <a:off x="0" y="1072109"/>
          <a:ext cx="12186625" cy="3002374"/>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Περισσότερο πράσινο και σκίαση σε γειτονιές και δημόσιους χώρους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Καλύτερη ποιότητα κτηρίων (μονώσεις, ψυχρά υλικά, ανακαινίσεις)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5295420"/>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Λιγότερα ΙΧ και περισσότερα σύγχρονα μέσα μαζικής μεταφοράς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2343335"/>
                  </a:ext>
                </a:extLst>
              </a:tr>
              <a:tr h="360040">
                <a:tc>
                  <a:txBody>
                    <a:bodyPr/>
                    <a:lstStyle/>
                    <a:p>
                      <a:pPr algn="ctr" fontAlgn="ctr">
                        <a:buNone/>
                      </a:pPr>
                      <a:r>
                        <a:rPr lang="el-GR" sz="900" b="0" i="0" u="none" strike="noStrike" dirty="0">
                          <a:solidFill>
                            <a:srgbClr val="000000"/>
                          </a:solidFill>
                          <a:effectLst/>
                          <a:latin typeface="Century Gothic" panose="020B0502020202020204" pitchFamily="34" charset="0"/>
                        </a:rPr>
                        <a:t>Περισσότερα και πιο αποδοτικά κλιματιστικά</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900" b="0" i="0" u="none" strike="noStrike" dirty="0">
                          <a:solidFill>
                            <a:srgbClr val="000000"/>
                          </a:solidFill>
                          <a:effectLst/>
                          <a:latin typeface="Century Gothic" panose="020B0502020202020204" pitchFamily="34" charset="0"/>
                        </a:rPr>
                        <a:t>Άλλο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900" b="0" i="0" u="none" strike="noStrike" dirty="0">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94E843C1-1E82-302A-C39D-6F88921BBF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BA2FE2CE-089D-7E91-85B4-4F3F33C15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29ABB524-CA99-4F71-E212-5DE01240CDBF}"/>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Κατά τη γνώμη σας, ποια πρέπει να είναι η βασική κατεύθυνση για τη μείωση της ζέστης στην Αθήνα; </a:t>
            </a:r>
          </a:p>
        </p:txBody>
      </p:sp>
    </p:spTree>
    <p:extLst>
      <p:ext uri="{BB962C8B-B14F-4D97-AF65-F5344CB8AC3E}">
        <p14:creationId xmlns:p14="http://schemas.microsoft.com/office/powerpoint/2010/main" val="3944950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5323-6FDA-8810-83D6-861E53B27171}"/>
            </a:ext>
          </a:extLst>
        </p:cNvPr>
        <p:cNvGrpSpPr/>
        <p:nvPr/>
      </p:nvGrpSpPr>
      <p:grpSpPr>
        <a:xfrm>
          <a:off x="0" y="0"/>
          <a:ext cx="0" cy="0"/>
          <a:chOff x="0" y="0"/>
          <a:chExt cx="0" cy="0"/>
        </a:xfrm>
      </p:grpSpPr>
      <p:cxnSp>
        <p:nvCxnSpPr>
          <p:cNvPr id="43" name="Straight Connector 49">
            <a:extLst>
              <a:ext uri="{FF2B5EF4-FFF2-40B4-BE49-F238E27FC236}">
                <a16:creationId xmlns:a16="http://schemas.microsoft.com/office/drawing/2014/main" id="{416D9990-F3DE-0DDD-5E80-29CF18369F83}"/>
              </a:ext>
            </a:extLst>
          </p:cNvPr>
          <p:cNvCxnSpPr>
            <a:cxnSpLocks/>
          </p:cNvCxnSpPr>
          <p:nvPr/>
        </p:nvCxnSpPr>
        <p:spPr>
          <a:xfrm>
            <a:off x="1127448" y="2284651"/>
            <a:ext cx="0" cy="4572000"/>
          </a:xfrm>
          <a:prstGeom prst="line">
            <a:avLst/>
          </a:prstGeom>
          <a:ln w="101600">
            <a:solidFill>
              <a:srgbClr val="4D9ACC"/>
            </a:solid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BFBF8A8F-3CB7-DC6D-E7C0-0D0516B7801F}"/>
              </a:ext>
            </a:extLst>
          </p:cNvPr>
          <p:cNvSpPr txBox="1"/>
          <p:nvPr/>
        </p:nvSpPr>
        <p:spPr>
          <a:xfrm>
            <a:off x="1631507" y="2203123"/>
            <a:ext cx="10153124" cy="615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3400" b="1" i="0" u="none" strike="noStrike" kern="1200" cap="none" spc="0" normalizeH="0" baseline="0" noProof="0" dirty="0">
                <a:ln>
                  <a:noFill/>
                </a:ln>
                <a:effectLst/>
                <a:uLnTx/>
                <a:uFillTx/>
                <a:latin typeface="Century Gothic" panose="020B0502020202020204" pitchFamily="34" charset="0"/>
              </a:rPr>
              <a:t>ΤΕΧΝΟΛΟΓΙΑ &amp; ΨΗΦΙΑΚΑ ΕΡΓΑΛΕΙΑ</a:t>
            </a:r>
            <a:endParaRPr kumimoji="0" lang="en-US" sz="3400" b="1" i="0" u="none" strike="noStrike" kern="1200" cap="none" spc="0" normalizeH="0" baseline="0" noProof="0" dirty="0">
              <a:ln>
                <a:noFill/>
              </a:ln>
              <a:effectLst/>
              <a:uLnTx/>
              <a:uFillTx/>
              <a:latin typeface="Century Gothic" panose="020B0502020202020204" pitchFamily="34" charset="0"/>
            </a:endParaRPr>
          </a:p>
        </p:txBody>
      </p:sp>
      <p:sp>
        <p:nvSpPr>
          <p:cNvPr id="9" name="TextBox 8">
            <a:extLst>
              <a:ext uri="{FF2B5EF4-FFF2-40B4-BE49-F238E27FC236}">
                <a16:creationId xmlns:a16="http://schemas.microsoft.com/office/drawing/2014/main" id="{37FEC5CC-F87E-593D-D0EB-0894396BBFC5}"/>
              </a:ext>
            </a:extLst>
          </p:cNvPr>
          <p:cNvSpPr txBox="1"/>
          <p:nvPr/>
        </p:nvSpPr>
        <p:spPr>
          <a:xfrm>
            <a:off x="923898" y="1556792"/>
            <a:ext cx="923630" cy="646331"/>
          </a:xfrm>
          <a:prstGeom prst="rect">
            <a:avLst/>
          </a:prstGeom>
          <a:noFill/>
        </p:spPr>
        <p:txBody>
          <a:bodyPr wrap="square" rtlCol="0">
            <a:spAutoFit/>
          </a:bodyPr>
          <a:lstStyle/>
          <a:p>
            <a:r>
              <a:rPr lang="el-GR" sz="3600" b="1" dirty="0">
                <a:latin typeface="Century Gothic" panose="020B0502020202020204" pitchFamily="34" charset="0"/>
                <a:cs typeface="Aharoni" panose="020F0502020204030204" pitchFamily="2" charset="-79"/>
              </a:rPr>
              <a:t>5.</a:t>
            </a:r>
            <a:endParaRPr lang="en-US" sz="3600" b="1" dirty="0">
              <a:latin typeface="Century Gothic" panose="020B0502020202020204" pitchFamily="34" charset="0"/>
              <a:cs typeface="Aharoni" panose="020F0502020204030204" pitchFamily="2" charset="-79"/>
            </a:endParaRPr>
          </a:p>
        </p:txBody>
      </p:sp>
      <p:pic>
        <p:nvPicPr>
          <p:cNvPr id="2" name="Εικόνα 1" descr="Εικόνα που περιέχει κείμενο&#10;&#10;Περιγραφή που δημιουργήθηκε αυτόματα">
            <a:extLst>
              <a:ext uri="{FF2B5EF4-FFF2-40B4-BE49-F238E27FC236}">
                <a16:creationId xmlns:a16="http://schemas.microsoft.com/office/drawing/2014/main" id="{BFFB2663-0189-93B4-7376-378F705721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376" y="6250052"/>
            <a:ext cx="2416691" cy="606599"/>
          </a:xfrm>
          <a:prstGeom prst="rect">
            <a:avLst/>
          </a:prstGeom>
        </p:spPr>
      </p:pic>
      <p:pic>
        <p:nvPicPr>
          <p:cNvPr id="3" name="Γραφικό 2">
            <a:extLst>
              <a:ext uri="{FF2B5EF4-FFF2-40B4-BE49-F238E27FC236}">
                <a16:creationId xmlns:a16="http://schemas.microsoft.com/office/drawing/2014/main" id="{B0BC5520-A9A6-1FD3-3170-6CDA729BCE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9497" y="5911409"/>
            <a:ext cx="1224134" cy="798348"/>
          </a:xfrm>
          <a:prstGeom prst="rect">
            <a:avLst/>
          </a:prstGeom>
        </p:spPr>
      </p:pic>
    </p:spTree>
    <p:extLst>
      <p:ext uri="{BB962C8B-B14F-4D97-AF65-F5344CB8AC3E}">
        <p14:creationId xmlns:p14="http://schemas.microsoft.com/office/powerpoint/2010/main" val="335051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706BF-C880-6167-2610-969BC8F1DF88}"/>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F14B6A08-D14B-AF6F-1692-48CC3272107B}"/>
              </a:ext>
            </a:extLst>
          </p:cNvPr>
          <p:cNvGraphicFramePr>
            <a:graphicFrameLocks noGrp="1"/>
          </p:cNvGraphicFramePr>
          <p:nvPr>
            <p:extLst>
              <p:ext uri="{D42A27DB-BD31-4B8C-83A1-F6EECF244321}">
                <p14:modId xmlns:p14="http://schemas.microsoft.com/office/powerpoint/2010/main" val="1873427032"/>
              </p:ext>
            </p:extLst>
          </p:nvPr>
        </p:nvGraphicFramePr>
        <p:xfrm>
          <a:off x="0" y="1072109"/>
          <a:ext cx="12186625" cy="3067331"/>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a:solidFill>
                            <a:srgbClr val="000000"/>
                          </a:solidFill>
                          <a:effectLst/>
                          <a:latin typeface="Century Gothic" panose="020B0502020202020204" pitchFamily="34" charset="0"/>
                        </a:rPr>
                        <a:t> </a:t>
                      </a:r>
                    </a:p>
                    <a:p>
                      <a:pPr algn="l" rtl="0" fontAlgn="ctr"/>
                      <a:r>
                        <a:rPr lang="el-GR" sz="1000" b="1" i="0" u="none" strike="noStrike">
                          <a:solidFill>
                            <a:srgbClr val="000000"/>
                          </a:solidFill>
                          <a:effectLst/>
                          <a:latin typeface="Century Gothic" panose="020B0502020202020204" pitchFamily="34" charset="0"/>
                        </a:rPr>
                        <a:t> </a:t>
                      </a: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a:solidFill>
                            <a:srgbClr val="000000"/>
                          </a:solidFill>
                          <a:effectLst/>
                          <a:latin typeface="Century Gothic" panose="020B0502020202020204" pitchFamily="34" charset="0"/>
                        </a:rPr>
                        <a:t>Σύνολο</a:t>
                      </a: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17-34</a:t>
                      </a: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35-54</a:t>
                      </a: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a:latin typeface="Century Gothic" panose="020B0502020202020204" pitchFamily="34" charset="0"/>
                        </a:rPr>
                        <a:t>Έως </a:t>
                      </a:r>
                    </a:p>
                    <a:p>
                      <a:pPr algn="ctr" fontAlgn="ctr"/>
                      <a:r>
                        <a:rPr lang="el-GR" sz="900" b="1">
                          <a:latin typeface="Century Gothic" panose="020B0502020202020204" pitchFamily="34" charset="0"/>
                        </a:rPr>
                        <a:t>7.000 €</a:t>
                      </a:r>
                      <a:endParaRPr lang="el-GR" sz="9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a:latin typeface="Century Gothic" panose="020B0502020202020204" pitchFamily="34" charset="0"/>
                        </a:rPr>
                        <a:t>7.001 – </a:t>
                      </a:r>
                    </a:p>
                    <a:p>
                      <a:pPr algn="ctr" fontAlgn="ctr"/>
                      <a:r>
                        <a:rPr lang="el-GR" sz="900" b="1">
                          <a:latin typeface="Century Gothic" panose="020B0502020202020204" pitchFamily="34" charset="0"/>
                        </a:rPr>
                        <a:t>16.000 €</a:t>
                      </a:r>
                      <a:endParaRPr lang="el-GR" sz="9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a:latin typeface="Century Gothic" panose="020B0502020202020204" pitchFamily="34" charset="0"/>
                        </a:rPr>
                        <a:t>16.001 – </a:t>
                      </a:r>
                    </a:p>
                    <a:p>
                      <a:pPr algn="ctr" fontAlgn="ctr"/>
                      <a:r>
                        <a:rPr lang="el-GR" sz="900" b="1">
                          <a:latin typeface="Century Gothic" panose="020B0502020202020204" pitchFamily="34" charset="0"/>
                        </a:rPr>
                        <a:t>30.000 €</a:t>
                      </a:r>
                      <a:endParaRPr lang="el-GR" sz="9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a:latin typeface="Century Gothic" panose="020B0502020202020204" pitchFamily="34" charset="0"/>
                        </a:rPr>
                        <a:t>Πάνω από</a:t>
                      </a:r>
                    </a:p>
                    <a:p>
                      <a:pPr algn="ctr" fontAlgn="ctr"/>
                      <a:r>
                        <a:rPr lang="el-GR" sz="900" b="1">
                          <a:latin typeface="Century Gothic" panose="020B0502020202020204" pitchFamily="34" charset="0"/>
                        </a:rPr>
                        <a:t> 30.000 €</a:t>
                      </a:r>
                      <a:endParaRPr lang="el-GR" sz="9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a:latin typeface="Century Gothic" panose="020B0502020202020204" pitchFamily="34" charset="0"/>
                        </a:rPr>
                        <a:t>ΔΑ</a:t>
                      </a:r>
                      <a:endParaRPr lang="el-GR" sz="9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a:latin typeface="Century Gothic" panose="020B0502020202020204" pitchFamily="34" charset="0"/>
                        </a:rPr>
                        <a:t>Κεντρικός</a:t>
                      </a:r>
                    </a:p>
                    <a:p>
                      <a:pPr algn="ctr" fontAlgn="ctr"/>
                      <a:r>
                        <a:rPr lang="el-GR" sz="900" b="1">
                          <a:latin typeface="Century Gothic" panose="020B0502020202020204" pitchFamily="34" charset="0"/>
                        </a:rPr>
                        <a:t> τομέας</a:t>
                      </a:r>
                      <a:endParaRPr lang="el-GR" sz="9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a:latin typeface="Century Gothic" panose="020B0502020202020204" pitchFamily="34" charset="0"/>
                        </a:rPr>
                        <a:t>Βόρειος </a:t>
                      </a:r>
                    </a:p>
                    <a:p>
                      <a:pPr algn="ctr" fontAlgn="ctr"/>
                      <a:r>
                        <a:rPr lang="el-GR" sz="900" b="1">
                          <a:latin typeface="Century Gothic" panose="020B0502020202020204" pitchFamily="34" charset="0"/>
                        </a:rPr>
                        <a:t>τομέας</a:t>
                      </a:r>
                      <a:endParaRPr lang="el-GR" sz="9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a:latin typeface="Century Gothic" panose="020B0502020202020204" pitchFamily="34" charset="0"/>
                        </a:rPr>
                        <a:t>Δυτικός </a:t>
                      </a:r>
                    </a:p>
                    <a:p>
                      <a:pPr algn="ctr" fontAlgn="ctr"/>
                      <a:r>
                        <a:rPr lang="el-GR" sz="900" b="1">
                          <a:latin typeface="Century Gothic" panose="020B0502020202020204" pitchFamily="34" charset="0"/>
                        </a:rPr>
                        <a:t>τομέας</a:t>
                      </a:r>
                      <a:endParaRPr lang="el-GR" sz="9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a:latin typeface="Century Gothic" panose="020B0502020202020204" pitchFamily="34" charset="0"/>
                        </a:rPr>
                        <a:t>Νότιος </a:t>
                      </a:r>
                    </a:p>
                    <a:p>
                      <a:pPr algn="ctr" fontAlgn="ctr"/>
                      <a:r>
                        <a:rPr lang="el-GR" sz="900" b="1">
                          <a:latin typeface="Century Gothic" panose="020B0502020202020204" pitchFamily="34" charset="0"/>
                        </a:rPr>
                        <a:t>τομέας</a:t>
                      </a:r>
                      <a:endParaRPr lang="el-GR" sz="9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a:latin typeface="Century Gothic" panose="020B0502020202020204" pitchFamily="34" charset="0"/>
                        </a:rPr>
                        <a:t>Πειραιάς</a:t>
                      </a:r>
                      <a:endParaRPr lang="el-GR" sz="9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a:latin typeface="Century Gothic" panose="020B0502020202020204" pitchFamily="34" charset="0"/>
                        </a:rPr>
                        <a:t>Άλλος Δήμος</a:t>
                      </a:r>
                      <a:endParaRPr lang="el-GR" sz="9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a:latin typeface="Century Gothic" panose="020B0502020202020204" pitchFamily="34" charset="0"/>
                        </a:rPr>
                        <a:t>Καλλιθέας</a:t>
                      </a:r>
                      <a:endParaRPr lang="el-GR" sz="9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a:latin typeface="Century Gothic" panose="020B0502020202020204" pitchFamily="34" charset="0"/>
                        </a:rPr>
                        <a:t>Μοσχάτου-</a:t>
                      </a:r>
                    </a:p>
                    <a:p>
                      <a:pPr algn="ctr" fontAlgn="ctr"/>
                      <a:r>
                        <a:rPr lang="el-GR" sz="900" b="1">
                          <a:latin typeface="Century Gothic" panose="020B0502020202020204" pitchFamily="34" charset="0"/>
                        </a:rPr>
                        <a:t>Ταύρου</a:t>
                      </a:r>
                      <a:endParaRPr lang="el-GR" sz="9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248116">
                <a:tc>
                  <a:txBody>
                    <a:bodyPr/>
                    <a:lstStyle/>
                    <a:p>
                      <a:pPr algn="ctr" fontAlgn="ctr">
                        <a:buNone/>
                      </a:pPr>
                      <a:r>
                        <a:rPr lang="el-GR" sz="900" b="0" i="0" u="none" strike="noStrike">
                          <a:solidFill>
                            <a:srgbClr val="000000"/>
                          </a:solidFill>
                          <a:effectLst/>
                          <a:latin typeface="Century Gothic" panose="020B0502020202020204" pitchFamily="34" charset="0"/>
                        </a:rPr>
                        <a:t>Έντονη δυσφορία σε </a:t>
                      </a:r>
                    </a:p>
                    <a:p>
                      <a:pPr algn="ctr" fontAlgn="ctr">
                        <a:buNone/>
                      </a:pPr>
                      <a:r>
                        <a:rPr lang="el-GR" sz="900" b="0" i="0" u="none" strike="noStrike">
                          <a:solidFill>
                            <a:srgbClr val="000000"/>
                          </a:solidFill>
                          <a:effectLst/>
                          <a:latin typeface="Century Gothic" panose="020B0502020202020204" pitchFamily="34" charset="0"/>
                        </a:rPr>
                        <a:t>εξωτερικούς χώρους</a:t>
                      </a:r>
                      <a:endParaRPr lang="el-GR" sz="9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1" i="0" u="none" strike="noStrike">
                          <a:solidFill>
                            <a:srgbClr val="000000"/>
                          </a:solidFill>
                          <a:effectLst/>
                          <a:latin typeface="Century Gothic" panose="020B0502020202020204" pitchFamily="34" charset="0"/>
                        </a:rPr>
                        <a:t>58%</a:t>
                      </a:r>
                      <a:endParaRPr lang="el-GR"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000" b="0" i="0" u="none" strike="noStrike">
                          <a:solidFill>
                            <a:srgbClr val="000000"/>
                          </a:solidFill>
                          <a:effectLst/>
                          <a:latin typeface="Century Gothic" panose="020B0502020202020204" pitchFamily="34" charset="0"/>
                        </a:rPr>
                        <a:t>61%</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55%</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59%</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64%</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248116">
                <a:tc>
                  <a:txBody>
                    <a:bodyPr/>
                    <a:lstStyle/>
                    <a:p>
                      <a:pPr algn="ctr" fontAlgn="ctr">
                        <a:buNone/>
                      </a:pPr>
                      <a:r>
                        <a:rPr lang="el-GR" sz="900" b="0" i="0" u="none" strike="noStrike">
                          <a:solidFill>
                            <a:srgbClr val="000000"/>
                          </a:solidFill>
                          <a:effectLst/>
                          <a:latin typeface="Century Gothic" panose="020B0502020202020204" pitchFamily="34" charset="0"/>
                        </a:rPr>
                        <a:t>Υπερβολικός ιδρώτας ή </a:t>
                      </a:r>
                    </a:p>
                    <a:p>
                      <a:pPr algn="ctr" fontAlgn="ctr">
                        <a:buNone/>
                      </a:pPr>
                      <a:r>
                        <a:rPr lang="el-GR" sz="900" b="0" i="0" u="none" strike="noStrike">
                          <a:solidFill>
                            <a:srgbClr val="000000"/>
                          </a:solidFill>
                          <a:effectLst/>
                          <a:latin typeface="Century Gothic" panose="020B0502020202020204" pitchFamily="34" charset="0"/>
                        </a:rPr>
                        <a:t>αίσθηση «αποπνικτικής» ζέστης</a:t>
                      </a:r>
                      <a:endParaRPr lang="el-GR" sz="9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1" i="0" u="none" strike="noStrike">
                          <a:solidFill>
                            <a:srgbClr val="000000"/>
                          </a:solidFill>
                          <a:effectLst/>
                          <a:latin typeface="Century Gothic" panose="020B0502020202020204" pitchFamily="34" charset="0"/>
                        </a:rPr>
                        <a:t>52%</a:t>
                      </a:r>
                      <a:endParaRPr lang="el-GR"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0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53%</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59%</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52%</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51%</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52%</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900" b="0" i="0" u="none" strike="noStrike">
                          <a:solidFill>
                            <a:srgbClr val="000000"/>
                          </a:solidFill>
                          <a:effectLst/>
                          <a:latin typeface="Century Gothic" panose="020B0502020202020204" pitchFamily="34" charset="0"/>
                        </a:rPr>
                        <a:t>Κόπωση ή </a:t>
                      </a:r>
                    </a:p>
                    <a:p>
                      <a:pPr algn="ctr" fontAlgn="ctr">
                        <a:buNone/>
                      </a:pPr>
                      <a:r>
                        <a:rPr lang="el-GR" sz="900" b="0" i="0" u="none" strike="noStrike">
                          <a:solidFill>
                            <a:srgbClr val="000000"/>
                          </a:solidFill>
                          <a:effectLst/>
                          <a:latin typeface="Century Gothic" panose="020B0502020202020204" pitchFamily="34" charset="0"/>
                        </a:rPr>
                        <a:t>μείωση ενέργειας</a:t>
                      </a:r>
                      <a:endParaRPr lang="el-GR" sz="9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1" i="0" u="none" strike="noStrike">
                          <a:solidFill>
                            <a:srgbClr val="000000"/>
                          </a:solidFill>
                          <a:effectLst/>
                          <a:latin typeface="Century Gothic" panose="020B0502020202020204" pitchFamily="34" charset="0"/>
                        </a:rPr>
                        <a:t>37%</a:t>
                      </a:r>
                      <a:endParaRPr lang="el-GR"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0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33%</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40%</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34%</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32%</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39%</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900" b="0" i="0" u="none" strike="noStrike">
                          <a:solidFill>
                            <a:srgbClr val="000000"/>
                          </a:solidFill>
                          <a:effectLst/>
                          <a:latin typeface="Century Gothic" panose="020B0502020202020204" pitchFamily="34" charset="0"/>
                        </a:rPr>
                        <a:t>Ζάλη ή </a:t>
                      </a:r>
                    </a:p>
                    <a:p>
                      <a:pPr algn="ctr" fontAlgn="ctr">
                        <a:buNone/>
                      </a:pPr>
                      <a:r>
                        <a:rPr lang="el-GR" sz="900" b="0" i="0" u="none" strike="noStrike">
                          <a:solidFill>
                            <a:srgbClr val="000000"/>
                          </a:solidFill>
                          <a:effectLst/>
                          <a:latin typeface="Century Gothic" panose="020B0502020202020204" pitchFamily="34" charset="0"/>
                        </a:rPr>
                        <a:t>αίσθηση εξάντλησης</a:t>
                      </a:r>
                      <a:endParaRPr lang="el-GR" sz="9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1" i="0" u="none" strike="noStrike">
                          <a:solidFill>
                            <a:srgbClr val="000000"/>
                          </a:solidFill>
                          <a:effectLst/>
                          <a:latin typeface="Century Gothic" panose="020B0502020202020204" pitchFamily="34" charset="0"/>
                        </a:rPr>
                        <a:t>17%</a:t>
                      </a:r>
                      <a:endParaRPr lang="el-GR"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0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21%</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21%</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12%</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r h="248116">
                <a:tc>
                  <a:txBody>
                    <a:bodyPr/>
                    <a:lstStyle/>
                    <a:p>
                      <a:pPr algn="ctr" fontAlgn="ctr">
                        <a:buNone/>
                      </a:pPr>
                      <a:r>
                        <a:rPr lang="el-GR" sz="900" b="0" i="0" u="none" strike="noStrike">
                          <a:solidFill>
                            <a:srgbClr val="000000"/>
                          </a:solidFill>
                          <a:effectLst/>
                          <a:latin typeface="Century Gothic" panose="020B0502020202020204" pitchFamily="34" charset="0"/>
                        </a:rPr>
                        <a:t>Πονοκέφαλος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1" i="0" u="none" strike="noStrike">
                          <a:solidFill>
                            <a:srgbClr val="000000"/>
                          </a:solidFill>
                          <a:effectLst/>
                          <a:latin typeface="Century Gothic" panose="020B0502020202020204" pitchFamily="34" charset="0"/>
                        </a:rPr>
                        <a:t>4%</a:t>
                      </a:r>
                      <a:endParaRPr lang="el-GR"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0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6%</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9%</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404468"/>
                  </a:ext>
                </a:extLst>
              </a:tr>
              <a:tr h="312045">
                <a:tc>
                  <a:txBody>
                    <a:bodyPr/>
                    <a:lstStyle/>
                    <a:p>
                      <a:pPr algn="ctr" fontAlgn="ctr">
                        <a:buNone/>
                      </a:pPr>
                      <a:r>
                        <a:rPr lang="el-GR" sz="900" b="0" i="0" u="none" strike="noStrike">
                          <a:solidFill>
                            <a:srgbClr val="000000"/>
                          </a:solidFill>
                          <a:effectLst/>
                          <a:latin typeface="Century Gothic" panose="020B0502020202020204" pitchFamily="34" charset="0"/>
                        </a:rPr>
                        <a:t>Δυσκολία στη</a:t>
                      </a:r>
                    </a:p>
                    <a:p>
                      <a:pPr algn="ctr" fontAlgn="ctr">
                        <a:buNone/>
                      </a:pPr>
                      <a:r>
                        <a:rPr lang="el-GR" sz="900" b="0" i="0" u="none" strike="noStrike">
                          <a:solidFill>
                            <a:srgbClr val="000000"/>
                          </a:solidFill>
                          <a:effectLst/>
                          <a:latin typeface="Century Gothic" panose="020B0502020202020204" pitchFamily="34" charset="0"/>
                        </a:rPr>
                        <a:t> συγκέντρωση</a:t>
                      </a:r>
                      <a:endParaRPr lang="el-GR" sz="9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1" i="0" u="none" strike="noStrike">
                          <a:solidFill>
                            <a:srgbClr val="000000"/>
                          </a:solidFill>
                          <a:effectLst/>
                          <a:latin typeface="Century Gothic" panose="020B0502020202020204" pitchFamily="34" charset="0"/>
                        </a:rPr>
                        <a:t>3%</a:t>
                      </a:r>
                      <a:endParaRPr lang="el-GR"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9069930"/>
                  </a:ext>
                </a:extLst>
              </a:tr>
              <a:tr h="312045">
                <a:tc>
                  <a:txBody>
                    <a:bodyPr/>
                    <a:lstStyle/>
                    <a:p>
                      <a:pPr algn="ctr" fontAlgn="ctr">
                        <a:buNone/>
                      </a:pPr>
                      <a:r>
                        <a:rPr lang="el-GR" sz="900" b="0" i="0" u="none" strike="noStrike">
                          <a:solidFill>
                            <a:srgbClr val="000000"/>
                          </a:solidFill>
                          <a:effectLst/>
                          <a:latin typeface="Century Gothic" panose="020B0502020202020204" pitchFamily="34" charset="0"/>
                        </a:rPr>
                        <a:t>Άλλο</a:t>
                      </a:r>
                      <a:endParaRPr lang="el-GR" sz="9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1" i="0" u="none" strike="noStrike">
                          <a:solidFill>
                            <a:srgbClr val="000000"/>
                          </a:solidFill>
                          <a:effectLst/>
                          <a:latin typeface="Century Gothic" panose="020B0502020202020204" pitchFamily="34" charset="0"/>
                        </a:rPr>
                        <a:t>0%</a:t>
                      </a:r>
                      <a:endParaRPr lang="el-GR"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a:t>
                      </a:r>
                      <a:endParaRPr lang="el-GR" sz="1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6992171"/>
                  </a:ext>
                </a:extLst>
              </a:tr>
              <a:tr h="248116">
                <a:tc>
                  <a:txBody>
                    <a:bodyPr/>
                    <a:lstStyle/>
                    <a:p>
                      <a:pPr algn="ctr" fontAlgn="ctr">
                        <a:buNone/>
                      </a:pPr>
                      <a:r>
                        <a:rPr lang="el-GR" sz="900" b="0" i="0" u="none" strike="noStrike">
                          <a:solidFill>
                            <a:srgbClr val="000000"/>
                          </a:solidFill>
                          <a:effectLst/>
                          <a:latin typeface="Century Gothic" panose="020B0502020202020204" pitchFamily="34" charset="0"/>
                        </a:rPr>
                        <a:t>ΔΞ/ΔΑ</a:t>
                      </a:r>
                      <a:endParaRPr lang="el-GR" sz="9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1" i="0" u="none" strike="noStrike">
                          <a:solidFill>
                            <a:srgbClr val="000000"/>
                          </a:solidFill>
                          <a:effectLst/>
                          <a:latin typeface="Century Gothic" panose="020B0502020202020204" pitchFamily="34" charset="0"/>
                        </a:rPr>
                        <a:t>2%</a:t>
                      </a:r>
                      <a:endParaRPr lang="el-GR"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000" b="0"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4876113"/>
                  </a:ext>
                </a:extLst>
              </a:tr>
            </a:tbl>
          </a:graphicData>
        </a:graphic>
      </p:graphicFrame>
      <p:pic>
        <p:nvPicPr>
          <p:cNvPr id="14" name="Εικόνα 13">
            <a:extLst>
              <a:ext uri="{FF2B5EF4-FFF2-40B4-BE49-F238E27FC236}">
                <a16:creationId xmlns:a16="http://schemas.microsoft.com/office/drawing/2014/main" id="{3043C7CD-B482-270D-F10E-12E362894D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83A5812D-6F84-5363-AA9C-7F4643FBF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30B2DBFB-67D5-54CC-EBA8-6A0C85C6FA9F}"/>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Σε τι από τα παρακάτω σας παραπέμπει ο όρος «θερμική καταπόνηση»;</a:t>
            </a:r>
          </a:p>
        </p:txBody>
      </p:sp>
    </p:spTree>
    <p:extLst>
      <p:ext uri="{BB962C8B-B14F-4D97-AF65-F5344CB8AC3E}">
        <p14:creationId xmlns:p14="http://schemas.microsoft.com/office/powerpoint/2010/main" val="624714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F0C6B-2DEC-16D2-0480-CB5854D5531F}"/>
            </a:ext>
          </a:extLst>
        </p:cNvPr>
        <p:cNvGrpSpPr/>
        <p:nvPr/>
      </p:nvGrpSpPr>
      <p:grpSpPr>
        <a:xfrm>
          <a:off x="0" y="0"/>
          <a:ext cx="0" cy="0"/>
          <a:chOff x="0" y="0"/>
          <a:chExt cx="0" cy="0"/>
        </a:xfrm>
      </p:grpSpPr>
      <p:graphicFrame>
        <p:nvGraphicFramePr>
          <p:cNvPr id="12" name="Γράφημα 11">
            <a:extLst>
              <a:ext uri="{FF2B5EF4-FFF2-40B4-BE49-F238E27FC236}">
                <a16:creationId xmlns:a16="http://schemas.microsoft.com/office/drawing/2014/main" id="{374853EB-1876-8F23-E8CB-8FC49E68BF77}"/>
              </a:ext>
            </a:extLst>
          </p:cNvPr>
          <p:cNvGraphicFramePr/>
          <p:nvPr>
            <p:extLst>
              <p:ext uri="{D42A27DB-BD31-4B8C-83A1-F6EECF244321}">
                <p14:modId xmlns:p14="http://schemas.microsoft.com/office/powerpoint/2010/main" val="2150269228"/>
              </p:ext>
            </p:extLst>
          </p:nvPr>
        </p:nvGraphicFramePr>
        <p:xfrm>
          <a:off x="0" y="836714"/>
          <a:ext cx="12191999" cy="5472605"/>
        </p:xfrm>
        <a:graphic>
          <a:graphicData uri="http://schemas.openxmlformats.org/drawingml/2006/chart">
            <c:chart xmlns:c="http://schemas.openxmlformats.org/drawingml/2006/chart" xmlns:r="http://schemas.openxmlformats.org/officeDocument/2006/relationships" r:id="rId2"/>
          </a:graphicData>
        </a:graphic>
      </p:graphicFrame>
      <p:sp>
        <p:nvSpPr>
          <p:cNvPr id="2" name="Δεξί άγκιστρο 1">
            <a:extLst>
              <a:ext uri="{FF2B5EF4-FFF2-40B4-BE49-F238E27FC236}">
                <a16:creationId xmlns:a16="http://schemas.microsoft.com/office/drawing/2014/main" id="{4F87E4A0-D6FC-8C0B-3F71-9B901273048E}"/>
              </a:ext>
            </a:extLst>
          </p:cNvPr>
          <p:cNvSpPr/>
          <p:nvPr/>
        </p:nvSpPr>
        <p:spPr>
          <a:xfrm>
            <a:off x="7279834" y="1124744"/>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Τίτλος 7">
            <a:extLst>
              <a:ext uri="{FF2B5EF4-FFF2-40B4-BE49-F238E27FC236}">
                <a16:creationId xmlns:a16="http://schemas.microsoft.com/office/drawing/2014/main" id="{1C9A5D8B-CE50-E7F0-61D5-66FAD6A14CA0}"/>
              </a:ext>
            </a:extLst>
          </p:cNvPr>
          <p:cNvSpPr txBox="1">
            <a:spLocks/>
          </p:cNvSpPr>
          <p:nvPr/>
        </p:nvSpPr>
        <p:spPr>
          <a:xfrm>
            <a:off x="7783890" y="1533123"/>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49</a:t>
            </a:r>
            <a:endParaRPr lang="en-GB" sz="1800" b="1" dirty="0">
              <a:latin typeface="Century Gothic" pitchFamily="34" charset="0"/>
            </a:endParaRPr>
          </a:p>
        </p:txBody>
      </p:sp>
      <p:sp>
        <p:nvSpPr>
          <p:cNvPr id="4" name="Δεξί άγκιστρο 3">
            <a:extLst>
              <a:ext uri="{FF2B5EF4-FFF2-40B4-BE49-F238E27FC236}">
                <a16:creationId xmlns:a16="http://schemas.microsoft.com/office/drawing/2014/main" id="{102503A7-A1FF-EF59-44FC-E4CFF2423AA4}"/>
              </a:ext>
            </a:extLst>
          </p:cNvPr>
          <p:cNvSpPr/>
          <p:nvPr/>
        </p:nvSpPr>
        <p:spPr>
          <a:xfrm>
            <a:off x="6672064" y="3789040"/>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Τίτλος 7">
            <a:extLst>
              <a:ext uri="{FF2B5EF4-FFF2-40B4-BE49-F238E27FC236}">
                <a16:creationId xmlns:a16="http://schemas.microsoft.com/office/drawing/2014/main" id="{CF6082BC-40D3-080D-D6F2-7D5B3626034F}"/>
              </a:ext>
            </a:extLst>
          </p:cNvPr>
          <p:cNvSpPr txBox="1">
            <a:spLocks/>
          </p:cNvSpPr>
          <p:nvPr/>
        </p:nvSpPr>
        <p:spPr>
          <a:xfrm>
            <a:off x="7176120" y="4197419"/>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20</a:t>
            </a:r>
            <a:endParaRPr lang="en-GB" sz="1800" b="1" dirty="0">
              <a:latin typeface="Century Gothic" pitchFamily="34" charset="0"/>
            </a:endParaRPr>
          </a:p>
        </p:txBody>
      </p:sp>
      <p:grpSp>
        <p:nvGrpSpPr>
          <p:cNvPr id="8" name="Ομάδα 7">
            <a:extLst>
              <a:ext uri="{FF2B5EF4-FFF2-40B4-BE49-F238E27FC236}">
                <a16:creationId xmlns:a16="http://schemas.microsoft.com/office/drawing/2014/main" id="{DD39EE25-62DB-2C6D-30C1-4544D9FEC160}"/>
              </a:ext>
            </a:extLst>
          </p:cNvPr>
          <p:cNvGrpSpPr/>
          <p:nvPr/>
        </p:nvGrpSpPr>
        <p:grpSpPr>
          <a:xfrm>
            <a:off x="0" y="6453336"/>
            <a:ext cx="12192000" cy="360040"/>
            <a:chOff x="0" y="6453336"/>
            <a:chExt cx="12192000" cy="360040"/>
          </a:xfrm>
        </p:grpSpPr>
        <p:pic>
          <p:nvPicPr>
            <p:cNvPr id="9" name="Εικόνα 8">
              <a:extLst>
                <a:ext uri="{FF2B5EF4-FFF2-40B4-BE49-F238E27FC236}">
                  <a16:creationId xmlns:a16="http://schemas.microsoft.com/office/drawing/2014/main" id="{303A1B69-AF5A-8436-1BF3-31411BD72550}"/>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14" name="Εικόνα 13">
              <a:extLst>
                <a:ext uri="{FF2B5EF4-FFF2-40B4-BE49-F238E27FC236}">
                  <a16:creationId xmlns:a16="http://schemas.microsoft.com/office/drawing/2014/main" id="{779107CF-1E53-D583-3FE3-535FD2953B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5" name="Straight Connector 49">
              <a:extLst>
                <a:ext uri="{FF2B5EF4-FFF2-40B4-BE49-F238E27FC236}">
                  <a16:creationId xmlns:a16="http://schemas.microsoft.com/office/drawing/2014/main" id="{4A7E7D15-E792-8B25-3983-28F2CF5B8A25}"/>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6" name="Γραφικό 15">
              <a:extLst>
                <a:ext uri="{FF2B5EF4-FFF2-40B4-BE49-F238E27FC236}">
                  <a16:creationId xmlns:a16="http://schemas.microsoft.com/office/drawing/2014/main" id="{88F5D4EF-6D48-709C-A6F6-59FAC26C5C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17" name="Τίτλος 7">
            <a:extLst>
              <a:ext uri="{FF2B5EF4-FFF2-40B4-BE49-F238E27FC236}">
                <a16:creationId xmlns:a16="http://schemas.microsoft.com/office/drawing/2014/main" id="{BF8B411E-236E-5EE1-E09B-490AF6BBD9C1}"/>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Εσείς προσωπικά, θα χρησιμοποιούσατε μια εφαρμογή που δείχνει σε πραγματικό χρόνο τις πιο δροσερές διαδρομές και διαθέσιμους δημόσιους χώρους για μείωση της θερμικής καταπόνησης κατά τη διάρκεια περιόδων με πολύ υψηλές θερμοκρασίες;</a:t>
            </a:r>
          </a:p>
        </p:txBody>
      </p:sp>
    </p:spTree>
    <p:extLst>
      <p:ext uri="{BB962C8B-B14F-4D97-AF65-F5344CB8AC3E}">
        <p14:creationId xmlns:p14="http://schemas.microsoft.com/office/powerpoint/2010/main" val="2440337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6B411-3437-25D6-5305-5205276C51AB}"/>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8A7B5E07-2A53-8E7E-9971-88013040444E}"/>
              </a:ext>
            </a:extLst>
          </p:cNvPr>
          <p:cNvGraphicFramePr>
            <a:graphicFrameLocks noGrp="1"/>
          </p:cNvGraphicFramePr>
          <p:nvPr>
            <p:extLst>
              <p:ext uri="{D42A27DB-BD31-4B8C-83A1-F6EECF244321}">
                <p14:modId xmlns:p14="http://schemas.microsoft.com/office/powerpoint/2010/main" val="2808946864"/>
              </p:ext>
            </p:extLst>
          </p:nvPr>
        </p:nvGraphicFramePr>
        <p:xfrm>
          <a:off x="0" y="1072109"/>
          <a:ext cx="12186625" cy="2333946"/>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000" b="0" i="0" u="none" strike="noStrike" dirty="0">
                          <a:solidFill>
                            <a:srgbClr val="000000"/>
                          </a:solidFill>
                          <a:effectLst/>
                          <a:latin typeface="Century Gothic" panose="020B0502020202020204" pitchFamily="34" charset="0"/>
                        </a:rPr>
                        <a:t>Σίγουρα / Μάλλον ναι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000" b="0" i="0" u="none" strike="noStrike" dirty="0">
                          <a:solidFill>
                            <a:srgbClr val="000000"/>
                          </a:solidFill>
                          <a:effectLst/>
                          <a:latin typeface="Century Gothic" panose="020B0502020202020204" pitchFamily="34" charset="0"/>
                        </a:rPr>
                        <a:t>Ίσως - εξαρτάται από το πόσο εύχρηστη, ποιοτική κλπ. θα είναι μια τέτοια εφαρμογή</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000" b="0" i="0" u="none" strike="noStrike" dirty="0">
                          <a:solidFill>
                            <a:srgbClr val="000000"/>
                          </a:solidFill>
                          <a:effectLst/>
                          <a:latin typeface="Century Gothic" panose="020B0502020202020204" pitchFamily="34" charset="0"/>
                        </a:rPr>
                        <a:t>Σίγουρα / Μάλλον όχι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000" b="0" i="0" u="none" strike="noStrike" dirty="0">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0C129DD9-386A-1251-A893-8D8D0B19AF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D29950CC-2CED-AA6C-E90C-87B16FAF6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C4AA46FA-D194-2C43-6274-34C7FAE092F0}"/>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Εσείς προσωπικά, θα χρησιμοποιούσατε μια εφαρμογή που δείχνει σε πραγματικό χρόνο τις πιο δροσερές διαδρομές και διαθέσιμους δημόσιους χώρους για μείωση της θερμικής καταπόνησης κατά τη διάρκεια περιόδων με πολύ υψηλές θερμοκρασίες;</a:t>
            </a:r>
          </a:p>
        </p:txBody>
      </p:sp>
    </p:spTree>
    <p:extLst>
      <p:ext uri="{BB962C8B-B14F-4D97-AF65-F5344CB8AC3E}">
        <p14:creationId xmlns:p14="http://schemas.microsoft.com/office/powerpoint/2010/main" val="1522348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AFB2-3CE2-A1AD-1C49-ACB2A971976D}"/>
            </a:ext>
          </a:extLst>
        </p:cNvPr>
        <p:cNvGrpSpPr/>
        <p:nvPr/>
      </p:nvGrpSpPr>
      <p:grpSpPr>
        <a:xfrm>
          <a:off x="0" y="0"/>
          <a:ext cx="0" cy="0"/>
          <a:chOff x="0" y="0"/>
          <a:chExt cx="0" cy="0"/>
        </a:xfrm>
      </p:grpSpPr>
      <p:graphicFrame>
        <p:nvGraphicFramePr>
          <p:cNvPr id="10" name="Γράφημα 9">
            <a:extLst>
              <a:ext uri="{FF2B5EF4-FFF2-40B4-BE49-F238E27FC236}">
                <a16:creationId xmlns:a16="http://schemas.microsoft.com/office/drawing/2014/main" id="{F09B6455-F671-6F12-744F-E852CB9842FD}"/>
              </a:ext>
            </a:extLst>
          </p:cNvPr>
          <p:cNvGraphicFramePr/>
          <p:nvPr>
            <p:extLst>
              <p:ext uri="{D42A27DB-BD31-4B8C-83A1-F6EECF244321}">
                <p14:modId xmlns:p14="http://schemas.microsoft.com/office/powerpoint/2010/main" val="1796191142"/>
              </p:ext>
            </p:extLst>
          </p:nvPr>
        </p:nvGraphicFramePr>
        <p:xfrm>
          <a:off x="114807" y="692458"/>
          <a:ext cx="12077193" cy="5808108"/>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Ομάδα 6">
            <a:extLst>
              <a:ext uri="{FF2B5EF4-FFF2-40B4-BE49-F238E27FC236}">
                <a16:creationId xmlns:a16="http://schemas.microsoft.com/office/drawing/2014/main" id="{7E508F88-B771-0C4E-8668-8EACA2DFE46B}"/>
              </a:ext>
            </a:extLst>
          </p:cNvPr>
          <p:cNvGrpSpPr/>
          <p:nvPr/>
        </p:nvGrpSpPr>
        <p:grpSpPr>
          <a:xfrm>
            <a:off x="0" y="6453336"/>
            <a:ext cx="12192000" cy="360040"/>
            <a:chOff x="0" y="6453336"/>
            <a:chExt cx="12192000" cy="360040"/>
          </a:xfrm>
        </p:grpSpPr>
        <p:pic>
          <p:nvPicPr>
            <p:cNvPr id="8" name="Εικόνα 7">
              <a:extLst>
                <a:ext uri="{FF2B5EF4-FFF2-40B4-BE49-F238E27FC236}">
                  <a16:creationId xmlns:a16="http://schemas.microsoft.com/office/drawing/2014/main" id="{76F60AD4-E46B-4E44-9482-79FDF6E1024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9" name="Εικόνα 8">
              <a:extLst>
                <a:ext uri="{FF2B5EF4-FFF2-40B4-BE49-F238E27FC236}">
                  <a16:creationId xmlns:a16="http://schemas.microsoft.com/office/drawing/2014/main" id="{6C31C211-0B9D-DC56-EF98-527407264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1" name="Straight Connector 49">
              <a:extLst>
                <a:ext uri="{FF2B5EF4-FFF2-40B4-BE49-F238E27FC236}">
                  <a16:creationId xmlns:a16="http://schemas.microsoft.com/office/drawing/2014/main" id="{7C81AB30-4E24-52A0-755B-6129B572D486}"/>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2" name="Γραφικό 11">
              <a:extLst>
                <a:ext uri="{FF2B5EF4-FFF2-40B4-BE49-F238E27FC236}">
                  <a16:creationId xmlns:a16="http://schemas.microsoft.com/office/drawing/2014/main" id="{64B273D0-1AEF-0324-5A30-E9DE698A4A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13" name="Τίτλος 7">
            <a:extLst>
              <a:ext uri="{FF2B5EF4-FFF2-40B4-BE49-F238E27FC236}">
                <a16:creationId xmlns:a16="http://schemas.microsoft.com/office/drawing/2014/main" id="{577A5681-57A5-1E4E-4A8E-21059DDF8A1B}"/>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Δηλώστε το βαθμό συμφωνίας/διαφωνίας σας με τις παρακάτω προτάσεις....</a:t>
            </a:r>
          </a:p>
        </p:txBody>
      </p:sp>
    </p:spTree>
    <p:extLst>
      <p:ext uri="{BB962C8B-B14F-4D97-AF65-F5344CB8AC3E}">
        <p14:creationId xmlns:p14="http://schemas.microsoft.com/office/powerpoint/2010/main" val="21833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E9103-AD46-CC79-5168-ACA48F9DF168}"/>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3D08C9FB-D9E6-DCF3-A3C7-390CC5E0F1BC}"/>
              </a:ext>
            </a:extLst>
          </p:cNvPr>
          <p:cNvGraphicFramePr>
            <a:graphicFrameLocks noGrp="1"/>
          </p:cNvGraphicFramePr>
          <p:nvPr>
            <p:extLst>
              <p:ext uri="{D42A27DB-BD31-4B8C-83A1-F6EECF244321}">
                <p14:modId xmlns:p14="http://schemas.microsoft.com/office/powerpoint/2010/main" val="3045784585"/>
              </p:ext>
            </p:extLst>
          </p:nvPr>
        </p:nvGraphicFramePr>
        <p:xfrm>
          <a:off x="0" y="1072109"/>
          <a:ext cx="12186625" cy="2116924"/>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Συμφωνώ / </a:t>
                      </a:r>
                    </a:p>
                    <a:p>
                      <a:pPr algn="ctr" fontAlgn="ctr">
                        <a:buNone/>
                      </a:pPr>
                      <a:r>
                        <a:rPr lang="el-GR" sz="1100" b="0" i="0" u="none" strike="noStrike" dirty="0">
                          <a:solidFill>
                            <a:srgbClr val="000000"/>
                          </a:solidFill>
                          <a:effectLst/>
                          <a:latin typeface="Century Gothic" panose="020B0502020202020204" pitchFamily="34" charset="0"/>
                        </a:rPr>
                        <a:t>Τείνω να Συμφωνώ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dirty="0">
                          <a:solidFill>
                            <a:srgbClr val="000000"/>
                          </a:solidFill>
                          <a:effectLst/>
                          <a:latin typeface="Century Gothic" panose="020B0502020202020204" pitchFamily="34" charset="0"/>
                        </a:rPr>
                        <a:t>Ούτε συμφωνώ </a:t>
                      </a:r>
                    </a:p>
                    <a:p>
                      <a:pPr algn="ctr" fontAlgn="ctr">
                        <a:buNone/>
                      </a:pPr>
                      <a:r>
                        <a:rPr lang="el-GR" sz="1100" b="0" i="0" u="none" strike="noStrike" dirty="0">
                          <a:solidFill>
                            <a:srgbClr val="000000"/>
                          </a:solidFill>
                          <a:effectLst/>
                          <a:latin typeface="Century Gothic" panose="020B0502020202020204" pitchFamily="34" charset="0"/>
                        </a:rPr>
                        <a:t>ούτε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dirty="0">
                          <a:solidFill>
                            <a:srgbClr val="000000"/>
                          </a:solidFill>
                          <a:effectLst/>
                          <a:latin typeface="Century Gothic" panose="020B0502020202020204" pitchFamily="34" charset="0"/>
                        </a:rPr>
                        <a:t>Τείνω να Διαφωνώ /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60CA3BA0-9381-BBC3-65AB-D5D510D81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3F7DE189-696C-9DFD-A907-0A0608C320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A9EA0854-1974-CAE3-9E18-0C5EA3A508C1}"/>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Δηλώστε το βαθμό συμφωνίας/διαφωνίας σας με τις παρακάτω προτάσεις....</a:t>
            </a:r>
          </a:p>
        </p:txBody>
      </p:sp>
      <p:sp>
        <p:nvSpPr>
          <p:cNvPr id="5" name="TextBox 4">
            <a:extLst>
              <a:ext uri="{FF2B5EF4-FFF2-40B4-BE49-F238E27FC236}">
                <a16:creationId xmlns:a16="http://schemas.microsoft.com/office/drawing/2014/main" id="{03D62474-EE8E-394F-D8EA-84286FD7F189}"/>
              </a:ext>
            </a:extLst>
          </p:cNvPr>
          <p:cNvSpPr txBox="1"/>
          <p:nvPr/>
        </p:nvSpPr>
        <p:spPr>
          <a:xfrm>
            <a:off x="0" y="717120"/>
            <a:ext cx="9505056" cy="307777"/>
          </a:xfrm>
          <a:prstGeom prst="rect">
            <a:avLst/>
          </a:prstGeom>
          <a:solidFill>
            <a:srgbClr val="B3C9C0"/>
          </a:solidFill>
        </p:spPr>
        <p:txBody>
          <a:bodyPr wrap="square">
            <a:spAutoFit/>
          </a:bodyPr>
          <a:lstStyle/>
          <a:p>
            <a:r>
              <a:rPr lang="el-GR" sz="1400" b="1" dirty="0">
                <a:latin typeface="Century Gothic" panose="020B0502020202020204" pitchFamily="34" charset="0"/>
              </a:rPr>
              <a:t>Νιώθω περισσότερη κούραση ή εξάντληση όταν κινούμαι στην πόλη κατά τη διάρκεια του καύσωνα</a:t>
            </a:r>
          </a:p>
        </p:txBody>
      </p:sp>
      <p:graphicFrame>
        <p:nvGraphicFramePr>
          <p:cNvPr id="6" name="Πίνακας 5">
            <a:extLst>
              <a:ext uri="{FF2B5EF4-FFF2-40B4-BE49-F238E27FC236}">
                <a16:creationId xmlns:a16="http://schemas.microsoft.com/office/drawing/2014/main" id="{163ECDA5-BC24-687A-750D-AE93F4353BC8}"/>
              </a:ext>
            </a:extLst>
          </p:cNvPr>
          <p:cNvGraphicFramePr>
            <a:graphicFrameLocks noGrp="1"/>
          </p:cNvGraphicFramePr>
          <p:nvPr>
            <p:extLst>
              <p:ext uri="{D42A27DB-BD31-4B8C-83A1-F6EECF244321}">
                <p14:modId xmlns:p14="http://schemas.microsoft.com/office/powerpoint/2010/main" val="3546907719"/>
              </p:ext>
            </p:extLst>
          </p:nvPr>
        </p:nvGraphicFramePr>
        <p:xfrm>
          <a:off x="0" y="4048380"/>
          <a:ext cx="12186625" cy="2116924"/>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Συμφωνώ / </a:t>
                      </a:r>
                    </a:p>
                    <a:p>
                      <a:pPr algn="ctr" fontAlgn="ctr">
                        <a:buNone/>
                      </a:pPr>
                      <a:r>
                        <a:rPr lang="el-GR" sz="1100" b="0" i="0" u="none" strike="noStrike" dirty="0">
                          <a:solidFill>
                            <a:srgbClr val="000000"/>
                          </a:solidFill>
                          <a:effectLst/>
                          <a:latin typeface="Century Gothic" panose="020B0502020202020204" pitchFamily="34" charset="0"/>
                        </a:rPr>
                        <a:t>Τείνω να Συμφωνώ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Arial" panose="020B0604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Arial" panose="020B0604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dirty="0">
                          <a:solidFill>
                            <a:srgbClr val="000000"/>
                          </a:solidFill>
                          <a:effectLst/>
                          <a:latin typeface="Century Gothic" panose="020B0502020202020204" pitchFamily="34" charset="0"/>
                        </a:rPr>
                        <a:t>Ούτε συμφωνώ </a:t>
                      </a:r>
                    </a:p>
                    <a:p>
                      <a:pPr algn="ctr" fontAlgn="ctr">
                        <a:buNone/>
                      </a:pPr>
                      <a:r>
                        <a:rPr lang="el-GR" sz="1100" b="0" i="0" u="none" strike="noStrike" dirty="0">
                          <a:solidFill>
                            <a:srgbClr val="000000"/>
                          </a:solidFill>
                          <a:effectLst/>
                          <a:latin typeface="Century Gothic" panose="020B0502020202020204" pitchFamily="34" charset="0"/>
                        </a:rPr>
                        <a:t>ούτε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Arial" panose="020B0604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dirty="0">
                          <a:solidFill>
                            <a:srgbClr val="000000"/>
                          </a:solidFill>
                          <a:effectLst/>
                          <a:latin typeface="Century Gothic" panose="020B0502020202020204" pitchFamily="34" charset="0"/>
                        </a:rPr>
                        <a:t>Τείνω να Διαφωνώ /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7" name="Εικόνα 6">
            <a:extLst>
              <a:ext uri="{FF2B5EF4-FFF2-40B4-BE49-F238E27FC236}">
                <a16:creationId xmlns:a16="http://schemas.microsoft.com/office/drawing/2014/main" id="{B86786CF-E594-D08B-354C-0D56437D6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4450582"/>
            <a:ext cx="192022" cy="192022"/>
          </a:xfrm>
          <a:prstGeom prst="rect">
            <a:avLst/>
          </a:prstGeom>
        </p:spPr>
      </p:pic>
      <p:pic>
        <p:nvPicPr>
          <p:cNvPr id="8" name="Εικόνα 7">
            <a:extLst>
              <a:ext uri="{FF2B5EF4-FFF2-40B4-BE49-F238E27FC236}">
                <a16:creationId xmlns:a16="http://schemas.microsoft.com/office/drawing/2014/main" id="{FAAA5A5F-1BC2-CDCD-8345-9C131ECA5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4450582"/>
            <a:ext cx="204867" cy="204867"/>
          </a:xfrm>
          <a:prstGeom prst="rect">
            <a:avLst/>
          </a:prstGeom>
        </p:spPr>
      </p:pic>
      <p:sp>
        <p:nvSpPr>
          <p:cNvPr id="9" name="TextBox 8">
            <a:extLst>
              <a:ext uri="{FF2B5EF4-FFF2-40B4-BE49-F238E27FC236}">
                <a16:creationId xmlns:a16="http://schemas.microsoft.com/office/drawing/2014/main" id="{40EBEFBF-B070-9E82-0DFC-829276BD1262}"/>
              </a:ext>
            </a:extLst>
          </p:cNvPr>
          <p:cNvSpPr txBox="1"/>
          <p:nvPr/>
        </p:nvSpPr>
        <p:spPr>
          <a:xfrm>
            <a:off x="0" y="3693391"/>
            <a:ext cx="9505056" cy="307777"/>
          </a:xfrm>
          <a:prstGeom prst="rect">
            <a:avLst/>
          </a:prstGeom>
          <a:solidFill>
            <a:srgbClr val="B3C9C0"/>
          </a:solidFill>
        </p:spPr>
        <p:txBody>
          <a:bodyPr wrap="square">
            <a:spAutoFit/>
          </a:bodyPr>
          <a:lstStyle/>
          <a:p>
            <a:r>
              <a:rPr lang="el-GR" sz="1400" b="1" dirty="0">
                <a:latin typeface="Century Gothic" panose="020B0502020202020204" pitchFamily="34" charset="0"/>
              </a:rPr>
              <a:t>Η γειτονιά μου δεν προστατεύεται επαρκώς από τη ζέστη σε σχέση με άλλες περιοχές</a:t>
            </a:r>
          </a:p>
        </p:txBody>
      </p:sp>
    </p:spTree>
    <p:extLst>
      <p:ext uri="{BB962C8B-B14F-4D97-AF65-F5344CB8AC3E}">
        <p14:creationId xmlns:p14="http://schemas.microsoft.com/office/powerpoint/2010/main" val="39088739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349A7-146F-E673-EAC7-12314C619F88}"/>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EEB8D466-3C70-FE07-D50F-DC917E76F05B}"/>
              </a:ext>
            </a:extLst>
          </p:cNvPr>
          <p:cNvGraphicFramePr>
            <a:graphicFrameLocks noGrp="1"/>
          </p:cNvGraphicFramePr>
          <p:nvPr>
            <p:extLst>
              <p:ext uri="{D42A27DB-BD31-4B8C-83A1-F6EECF244321}">
                <p14:modId xmlns:p14="http://schemas.microsoft.com/office/powerpoint/2010/main" val="3272445487"/>
              </p:ext>
            </p:extLst>
          </p:nvPr>
        </p:nvGraphicFramePr>
        <p:xfrm>
          <a:off x="0" y="1072109"/>
          <a:ext cx="12186625" cy="2116924"/>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Συμφωνώ / </a:t>
                      </a:r>
                    </a:p>
                    <a:p>
                      <a:pPr algn="ctr" fontAlgn="ctr">
                        <a:buNone/>
                      </a:pPr>
                      <a:r>
                        <a:rPr lang="el-GR" sz="1100" b="0" i="0" u="none" strike="noStrike" dirty="0">
                          <a:solidFill>
                            <a:srgbClr val="000000"/>
                          </a:solidFill>
                          <a:effectLst/>
                          <a:latin typeface="Century Gothic" panose="020B0502020202020204" pitchFamily="34" charset="0"/>
                        </a:rPr>
                        <a:t>Τείνω να Συμφωνώ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dirty="0">
                          <a:solidFill>
                            <a:srgbClr val="000000"/>
                          </a:solidFill>
                          <a:effectLst/>
                          <a:latin typeface="Century Gothic" panose="020B0502020202020204" pitchFamily="34" charset="0"/>
                        </a:rPr>
                        <a:t>Ούτε συμφωνώ </a:t>
                      </a:r>
                    </a:p>
                    <a:p>
                      <a:pPr algn="ctr" fontAlgn="ctr">
                        <a:buNone/>
                      </a:pPr>
                      <a:r>
                        <a:rPr lang="el-GR" sz="1100" b="0" i="0" u="none" strike="noStrike" dirty="0">
                          <a:solidFill>
                            <a:srgbClr val="000000"/>
                          </a:solidFill>
                          <a:effectLst/>
                          <a:latin typeface="Century Gothic" panose="020B0502020202020204" pitchFamily="34" charset="0"/>
                        </a:rPr>
                        <a:t>ούτε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dirty="0">
                          <a:solidFill>
                            <a:srgbClr val="000000"/>
                          </a:solidFill>
                          <a:effectLst/>
                          <a:latin typeface="Century Gothic" panose="020B0502020202020204" pitchFamily="34" charset="0"/>
                        </a:rPr>
                        <a:t>Τείνω να Διαφωνώ /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BCFB0A7D-FF52-E2F8-AC51-04B4F05D5D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08D00A9A-57C5-DB6F-47F5-E57120383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88EC1390-8F45-9411-6398-7D0990CA288E}"/>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Δηλώστε το βαθμό συμφωνίας/διαφωνίας σας με τις παρακάτω προτάσεις....</a:t>
            </a:r>
          </a:p>
        </p:txBody>
      </p:sp>
      <p:sp>
        <p:nvSpPr>
          <p:cNvPr id="5" name="TextBox 4">
            <a:extLst>
              <a:ext uri="{FF2B5EF4-FFF2-40B4-BE49-F238E27FC236}">
                <a16:creationId xmlns:a16="http://schemas.microsoft.com/office/drawing/2014/main" id="{D255AC63-9AC0-EAE2-2928-A9BA1FA7759A}"/>
              </a:ext>
            </a:extLst>
          </p:cNvPr>
          <p:cNvSpPr txBox="1"/>
          <p:nvPr/>
        </p:nvSpPr>
        <p:spPr>
          <a:xfrm>
            <a:off x="0" y="717120"/>
            <a:ext cx="9505056" cy="307777"/>
          </a:xfrm>
          <a:prstGeom prst="rect">
            <a:avLst/>
          </a:prstGeom>
          <a:solidFill>
            <a:srgbClr val="B3C9C0"/>
          </a:solidFill>
        </p:spPr>
        <p:txBody>
          <a:bodyPr wrap="square">
            <a:spAutoFit/>
          </a:bodyPr>
          <a:lstStyle/>
          <a:p>
            <a:r>
              <a:rPr lang="el-GR" sz="1400" b="1" dirty="0">
                <a:latin typeface="Century Gothic" panose="020B0502020202020204" pitchFamily="34" charset="0"/>
              </a:rPr>
              <a:t>Υπάρχει έλλειψη σκιάς στους δρόμους της περιοχής όπου ζω</a:t>
            </a:r>
          </a:p>
        </p:txBody>
      </p:sp>
      <p:graphicFrame>
        <p:nvGraphicFramePr>
          <p:cNvPr id="6" name="Πίνακας 5">
            <a:extLst>
              <a:ext uri="{FF2B5EF4-FFF2-40B4-BE49-F238E27FC236}">
                <a16:creationId xmlns:a16="http://schemas.microsoft.com/office/drawing/2014/main" id="{C9757B84-5BB0-4FCD-8488-4DB1820CB7E3}"/>
              </a:ext>
            </a:extLst>
          </p:cNvPr>
          <p:cNvGraphicFramePr>
            <a:graphicFrameLocks noGrp="1"/>
          </p:cNvGraphicFramePr>
          <p:nvPr>
            <p:extLst>
              <p:ext uri="{D42A27DB-BD31-4B8C-83A1-F6EECF244321}">
                <p14:modId xmlns:p14="http://schemas.microsoft.com/office/powerpoint/2010/main" val="1679767140"/>
              </p:ext>
            </p:extLst>
          </p:nvPr>
        </p:nvGraphicFramePr>
        <p:xfrm>
          <a:off x="0" y="4048380"/>
          <a:ext cx="12186625" cy="2116924"/>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Συμφωνώ / </a:t>
                      </a:r>
                    </a:p>
                    <a:p>
                      <a:pPr algn="ctr" fontAlgn="ctr">
                        <a:buNone/>
                      </a:pPr>
                      <a:r>
                        <a:rPr lang="el-GR" sz="1100" b="0" i="0" u="none" strike="noStrike" dirty="0">
                          <a:solidFill>
                            <a:srgbClr val="000000"/>
                          </a:solidFill>
                          <a:effectLst/>
                          <a:latin typeface="Century Gothic" panose="020B0502020202020204" pitchFamily="34" charset="0"/>
                        </a:rPr>
                        <a:t>Τείνω να Συμφωνώ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dirty="0">
                          <a:solidFill>
                            <a:srgbClr val="000000"/>
                          </a:solidFill>
                          <a:effectLst/>
                          <a:latin typeface="Century Gothic" panose="020B0502020202020204" pitchFamily="34" charset="0"/>
                        </a:rPr>
                        <a:t>Ούτε συμφωνώ </a:t>
                      </a:r>
                    </a:p>
                    <a:p>
                      <a:pPr algn="ctr" fontAlgn="ctr">
                        <a:buNone/>
                      </a:pPr>
                      <a:r>
                        <a:rPr lang="el-GR" sz="1100" b="0" i="0" u="none" strike="noStrike" dirty="0">
                          <a:solidFill>
                            <a:srgbClr val="000000"/>
                          </a:solidFill>
                          <a:effectLst/>
                          <a:latin typeface="Century Gothic" panose="020B0502020202020204" pitchFamily="34" charset="0"/>
                        </a:rPr>
                        <a:t>ούτε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dirty="0">
                          <a:solidFill>
                            <a:srgbClr val="000000"/>
                          </a:solidFill>
                          <a:effectLst/>
                          <a:latin typeface="Century Gothic" panose="020B0502020202020204" pitchFamily="34" charset="0"/>
                        </a:rPr>
                        <a:t>Τείνω να Διαφωνώ /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7" name="Εικόνα 6">
            <a:extLst>
              <a:ext uri="{FF2B5EF4-FFF2-40B4-BE49-F238E27FC236}">
                <a16:creationId xmlns:a16="http://schemas.microsoft.com/office/drawing/2014/main" id="{B04A52FD-667F-36CF-443F-11B12EE8F0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4450582"/>
            <a:ext cx="192022" cy="192022"/>
          </a:xfrm>
          <a:prstGeom prst="rect">
            <a:avLst/>
          </a:prstGeom>
        </p:spPr>
      </p:pic>
      <p:pic>
        <p:nvPicPr>
          <p:cNvPr id="8" name="Εικόνα 7">
            <a:extLst>
              <a:ext uri="{FF2B5EF4-FFF2-40B4-BE49-F238E27FC236}">
                <a16:creationId xmlns:a16="http://schemas.microsoft.com/office/drawing/2014/main" id="{2842CE15-B66A-702F-29F9-F3A1D0774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4450582"/>
            <a:ext cx="204867" cy="204867"/>
          </a:xfrm>
          <a:prstGeom prst="rect">
            <a:avLst/>
          </a:prstGeom>
        </p:spPr>
      </p:pic>
      <p:sp>
        <p:nvSpPr>
          <p:cNvPr id="9" name="TextBox 8">
            <a:extLst>
              <a:ext uri="{FF2B5EF4-FFF2-40B4-BE49-F238E27FC236}">
                <a16:creationId xmlns:a16="http://schemas.microsoft.com/office/drawing/2014/main" id="{9E9ECD29-8FB4-C420-4743-70229FE96ADB}"/>
              </a:ext>
            </a:extLst>
          </p:cNvPr>
          <p:cNvSpPr txBox="1"/>
          <p:nvPr/>
        </p:nvSpPr>
        <p:spPr>
          <a:xfrm>
            <a:off x="0" y="3693391"/>
            <a:ext cx="9505056" cy="307777"/>
          </a:xfrm>
          <a:prstGeom prst="rect">
            <a:avLst/>
          </a:prstGeom>
          <a:solidFill>
            <a:srgbClr val="B3C9C0"/>
          </a:solidFill>
        </p:spPr>
        <p:txBody>
          <a:bodyPr wrap="square">
            <a:spAutoFit/>
          </a:bodyPr>
          <a:lstStyle/>
          <a:p>
            <a:r>
              <a:rPr lang="el-GR" sz="1400" b="1" dirty="0">
                <a:latin typeface="Century Gothic" panose="020B0502020202020204" pitchFamily="34" charset="0"/>
              </a:rPr>
              <a:t>Δεν λαμβάνω επαρκή ενημέρωση για τους κινδύνους της ζέστης</a:t>
            </a:r>
          </a:p>
        </p:txBody>
      </p:sp>
    </p:spTree>
    <p:extLst>
      <p:ext uri="{BB962C8B-B14F-4D97-AF65-F5344CB8AC3E}">
        <p14:creationId xmlns:p14="http://schemas.microsoft.com/office/powerpoint/2010/main" val="3557263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2F745-7A22-361D-0301-D00453149C55}"/>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6091ECA1-CBA1-A138-D29F-58464D7F2725}"/>
              </a:ext>
            </a:extLst>
          </p:cNvPr>
          <p:cNvGraphicFramePr>
            <a:graphicFrameLocks noGrp="1"/>
          </p:cNvGraphicFramePr>
          <p:nvPr>
            <p:extLst>
              <p:ext uri="{D42A27DB-BD31-4B8C-83A1-F6EECF244321}">
                <p14:modId xmlns:p14="http://schemas.microsoft.com/office/powerpoint/2010/main" val="4124979262"/>
              </p:ext>
            </p:extLst>
          </p:nvPr>
        </p:nvGraphicFramePr>
        <p:xfrm>
          <a:off x="0" y="1072109"/>
          <a:ext cx="12186625" cy="2116924"/>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Συμφωνώ / </a:t>
                      </a:r>
                    </a:p>
                    <a:p>
                      <a:pPr algn="ctr" fontAlgn="ctr">
                        <a:buNone/>
                      </a:pPr>
                      <a:r>
                        <a:rPr lang="el-GR" sz="1100" b="0" i="0" u="none" strike="noStrike" dirty="0">
                          <a:solidFill>
                            <a:srgbClr val="000000"/>
                          </a:solidFill>
                          <a:effectLst/>
                          <a:latin typeface="Century Gothic" panose="020B0502020202020204" pitchFamily="34" charset="0"/>
                        </a:rPr>
                        <a:t>Τείνω να Συμφωνώ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dirty="0">
                          <a:solidFill>
                            <a:srgbClr val="000000"/>
                          </a:solidFill>
                          <a:effectLst/>
                          <a:latin typeface="Century Gothic" panose="020B0502020202020204" pitchFamily="34" charset="0"/>
                        </a:rPr>
                        <a:t>Ούτε συμφωνώ </a:t>
                      </a:r>
                    </a:p>
                    <a:p>
                      <a:pPr algn="ctr" fontAlgn="ctr">
                        <a:buNone/>
                      </a:pPr>
                      <a:r>
                        <a:rPr lang="el-GR" sz="1100" b="0" i="0" u="none" strike="noStrike" dirty="0">
                          <a:solidFill>
                            <a:srgbClr val="000000"/>
                          </a:solidFill>
                          <a:effectLst/>
                          <a:latin typeface="Century Gothic" panose="020B0502020202020204" pitchFamily="34" charset="0"/>
                        </a:rPr>
                        <a:t>ούτε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dirty="0">
                          <a:solidFill>
                            <a:srgbClr val="000000"/>
                          </a:solidFill>
                          <a:effectLst/>
                          <a:latin typeface="Century Gothic" panose="020B0502020202020204" pitchFamily="34" charset="0"/>
                        </a:rPr>
                        <a:t>Τείνω να Διαφωνώ /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73DB8B9C-AB5C-63AD-6BFC-3AD1D841E2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8A0C8117-7BB6-4D46-3D55-1E8949EF4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C6702E4A-9614-141E-6191-D2CBDA12CD95}"/>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Δηλώστε το βαθμό συμφωνίας/διαφωνίας σας με τις παρακάτω προτάσεις....</a:t>
            </a:r>
          </a:p>
        </p:txBody>
      </p:sp>
      <p:sp>
        <p:nvSpPr>
          <p:cNvPr id="5" name="TextBox 4">
            <a:extLst>
              <a:ext uri="{FF2B5EF4-FFF2-40B4-BE49-F238E27FC236}">
                <a16:creationId xmlns:a16="http://schemas.microsoft.com/office/drawing/2014/main" id="{EBF4E8A7-B721-53BE-42AA-813C6462E971}"/>
              </a:ext>
            </a:extLst>
          </p:cNvPr>
          <p:cNvSpPr txBox="1"/>
          <p:nvPr/>
        </p:nvSpPr>
        <p:spPr>
          <a:xfrm>
            <a:off x="0" y="717120"/>
            <a:ext cx="9505056" cy="307777"/>
          </a:xfrm>
          <a:prstGeom prst="rect">
            <a:avLst/>
          </a:prstGeom>
          <a:solidFill>
            <a:srgbClr val="B3C9C0"/>
          </a:solidFill>
        </p:spPr>
        <p:txBody>
          <a:bodyPr wrap="square">
            <a:spAutoFit/>
          </a:bodyPr>
          <a:lstStyle/>
          <a:p>
            <a:r>
              <a:rPr lang="el-GR" sz="1400" b="1" dirty="0">
                <a:latin typeface="Century Gothic" panose="020B0502020202020204" pitchFamily="34" charset="0"/>
              </a:rPr>
              <a:t>Η Πολιτεία δεν προστατεύει επαρκώς τους κατοίκους από τις συνέπειες των καυσώνων</a:t>
            </a:r>
          </a:p>
        </p:txBody>
      </p:sp>
      <p:graphicFrame>
        <p:nvGraphicFramePr>
          <p:cNvPr id="6" name="Πίνακας 5">
            <a:extLst>
              <a:ext uri="{FF2B5EF4-FFF2-40B4-BE49-F238E27FC236}">
                <a16:creationId xmlns:a16="http://schemas.microsoft.com/office/drawing/2014/main" id="{F4EA3286-9953-8C82-1E41-36E0CD5CD14A}"/>
              </a:ext>
            </a:extLst>
          </p:cNvPr>
          <p:cNvGraphicFramePr>
            <a:graphicFrameLocks noGrp="1"/>
          </p:cNvGraphicFramePr>
          <p:nvPr>
            <p:extLst>
              <p:ext uri="{D42A27DB-BD31-4B8C-83A1-F6EECF244321}">
                <p14:modId xmlns:p14="http://schemas.microsoft.com/office/powerpoint/2010/main" val="779349206"/>
              </p:ext>
            </p:extLst>
          </p:nvPr>
        </p:nvGraphicFramePr>
        <p:xfrm>
          <a:off x="0" y="4048380"/>
          <a:ext cx="12186625" cy="2116924"/>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Συμφωνώ / </a:t>
                      </a:r>
                    </a:p>
                    <a:p>
                      <a:pPr algn="ctr" fontAlgn="ctr">
                        <a:buNone/>
                      </a:pPr>
                      <a:r>
                        <a:rPr lang="el-GR" sz="1100" b="0" i="0" u="none" strike="noStrike" dirty="0">
                          <a:solidFill>
                            <a:srgbClr val="000000"/>
                          </a:solidFill>
                          <a:effectLst/>
                          <a:latin typeface="Century Gothic" panose="020B0502020202020204" pitchFamily="34" charset="0"/>
                        </a:rPr>
                        <a:t>Τείνω να Συμφωνώ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dirty="0">
                          <a:solidFill>
                            <a:srgbClr val="000000"/>
                          </a:solidFill>
                          <a:effectLst/>
                          <a:latin typeface="Century Gothic" panose="020B0502020202020204" pitchFamily="34" charset="0"/>
                        </a:rPr>
                        <a:t>Ούτε συμφωνώ </a:t>
                      </a:r>
                    </a:p>
                    <a:p>
                      <a:pPr algn="ctr" fontAlgn="ctr">
                        <a:buNone/>
                      </a:pPr>
                      <a:r>
                        <a:rPr lang="el-GR" sz="1100" b="0" i="0" u="none" strike="noStrike" dirty="0">
                          <a:solidFill>
                            <a:srgbClr val="000000"/>
                          </a:solidFill>
                          <a:effectLst/>
                          <a:latin typeface="Century Gothic" panose="020B0502020202020204" pitchFamily="34" charset="0"/>
                        </a:rPr>
                        <a:t>ούτε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dirty="0">
                          <a:solidFill>
                            <a:srgbClr val="000000"/>
                          </a:solidFill>
                          <a:effectLst/>
                          <a:latin typeface="Century Gothic" panose="020B0502020202020204" pitchFamily="34" charset="0"/>
                        </a:rPr>
                        <a:t>Τείνω να Διαφωνώ /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7" name="Εικόνα 6">
            <a:extLst>
              <a:ext uri="{FF2B5EF4-FFF2-40B4-BE49-F238E27FC236}">
                <a16:creationId xmlns:a16="http://schemas.microsoft.com/office/drawing/2014/main" id="{51842C9A-F571-6120-3EFD-F96523AD4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4450582"/>
            <a:ext cx="192022" cy="192022"/>
          </a:xfrm>
          <a:prstGeom prst="rect">
            <a:avLst/>
          </a:prstGeom>
        </p:spPr>
      </p:pic>
      <p:pic>
        <p:nvPicPr>
          <p:cNvPr id="8" name="Εικόνα 7">
            <a:extLst>
              <a:ext uri="{FF2B5EF4-FFF2-40B4-BE49-F238E27FC236}">
                <a16:creationId xmlns:a16="http://schemas.microsoft.com/office/drawing/2014/main" id="{ACBAF38D-8F02-C63D-7A94-31C5C8441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4450582"/>
            <a:ext cx="204867" cy="204867"/>
          </a:xfrm>
          <a:prstGeom prst="rect">
            <a:avLst/>
          </a:prstGeom>
        </p:spPr>
      </p:pic>
      <p:sp>
        <p:nvSpPr>
          <p:cNvPr id="9" name="TextBox 8">
            <a:extLst>
              <a:ext uri="{FF2B5EF4-FFF2-40B4-BE49-F238E27FC236}">
                <a16:creationId xmlns:a16="http://schemas.microsoft.com/office/drawing/2014/main" id="{A3F54627-DB04-FD9C-928A-D9A6A8737685}"/>
              </a:ext>
            </a:extLst>
          </p:cNvPr>
          <p:cNvSpPr txBox="1"/>
          <p:nvPr/>
        </p:nvSpPr>
        <p:spPr>
          <a:xfrm>
            <a:off x="0" y="3693391"/>
            <a:ext cx="9505056" cy="307777"/>
          </a:xfrm>
          <a:prstGeom prst="rect">
            <a:avLst/>
          </a:prstGeom>
          <a:solidFill>
            <a:srgbClr val="B3C9C0"/>
          </a:solidFill>
        </p:spPr>
        <p:txBody>
          <a:bodyPr wrap="square">
            <a:spAutoFit/>
          </a:bodyPr>
          <a:lstStyle/>
          <a:p>
            <a:r>
              <a:rPr lang="el-GR" sz="1400" b="1" dirty="0">
                <a:latin typeface="Century Gothic" panose="020B0502020202020204" pitchFamily="34" charset="0"/>
              </a:rPr>
              <a:t>Θεωρώ χρήσιμη μια εφαρμογή που ενημερώνει για τον θερμικό κίνδυνο σε πραγματικό χρόνο</a:t>
            </a:r>
          </a:p>
        </p:txBody>
      </p:sp>
    </p:spTree>
    <p:extLst>
      <p:ext uri="{BB962C8B-B14F-4D97-AF65-F5344CB8AC3E}">
        <p14:creationId xmlns:p14="http://schemas.microsoft.com/office/powerpoint/2010/main" val="444404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24FB3-30D0-BF6C-8B9A-FF9FBA198B28}"/>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1D3538C9-8015-A92D-57A4-9933E3A008AB}"/>
              </a:ext>
            </a:extLst>
          </p:cNvPr>
          <p:cNvGraphicFramePr>
            <a:graphicFrameLocks noGrp="1"/>
          </p:cNvGraphicFramePr>
          <p:nvPr>
            <p:extLst>
              <p:ext uri="{D42A27DB-BD31-4B8C-83A1-F6EECF244321}">
                <p14:modId xmlns:p14="http://schemas.microsoft.com/office/powerpoint/2010/main" val="3987516240"/>
              </p:ext>
            </p:extLst>
          </p:nvPr>
        </p:nvGraphicFramePr>
        <p:xfrm>
          <a:off x="0" y="1072109"/>
          <a:ext cx="12186625" cy="2116924"/>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Συμφωνώ / </a:t>
                      </a:r>
                    </a:p>
                    <a:p>
                      <a:pPr algn="ctr" fontAlgn="ctr">
                        <a:buNone/>
                      </a:pPr>
                      <a:r>
                        <a:rPr lang="el-GR" sz="1100" b="0" i="0" u="none" strike="noStrike" dirty="0">
                          <a:solidFill>
                            <a:srgbClr val="000000"/>
                          </a:solidFill>
                          <a:effectLst/>
                          <a:latin typeface="Century Gothic" panose="020B0502020202020204" pitchFamily="34" charset="0"/>
                        </a:rPr>
                        <a:t>Τείνω να Συμφωνώ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dirty="0">
                          <a:solidFill>
                            <a:srgbClr val="000000"/>
                          </a:solidFill>
                          <a:effectLst/>
                          <a:latin typeface="Century Gothic" panose="020B0502020202020204" pitchFamily="34" charset="0"/>
                        </a:rPr>
                        <a:t>Ούτε συμφωνώ </a:t>
                      </a:r>
                    </a:p>
                    <a:p>
                      <a:pPr algn="ctr" fontAlgn="ctr">
                        <a:buNone/>
                      </a:pPr>
                      <a:r>
                        <a:rPr lang="el-GR" sz="1100" b="0" i="0" u="none" strike="noStrike" dirty="0">
                          <a:solidFill>
                            <a:srgbClr val="000000"/>
                          </a:solidFill>
                          <a:effectLst/>
                          <a:latin typeface="Century Gothic" panose="020B0502020202020204" pitchFamily="34" charset="0"/>
                        </a:rPr>
                        <a:t>ούτε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dirty="0">
                          <a:solidFill>
                            <a:srgbClr val="000000"/>
                          </a:solidFill>
                          <a:effectLst/>
                          <a:latin typeface="Century Gothic" panose="020B0502020202020204" pitchFamily="34" charset="0"/>
                        </a:rPr>
                        <a:t>Τείνω να Διαφωνώ / Διαφωνώ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DCA8F81E-FEFD-B43E-12F6-AF0010BADB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7362D413-D6FA-9A47-904E-1DBDE3342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3EF98146-20C0-C239-6A24-FD725E41959B}"/>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Δηλώστε το βαθμό συμφωνίας/διαφωνίας σας με τις παρακάτω προτάσεις....</a:t>
            </a:r>
          </a:p>
        </p:txBody>
      </p:sp>
      <p:sp>
        <p:nvSpPr>
          <p:cNvPr id="5" name="TextBox 4">
            <a:extLst>
              <a:ext uri="{FF2B5EF4-FFF2-40B4-BE49-F238E27FC236}">
                <a16:creationId xmlns:a16="http://schemas.microsoft.com/office/drawing/2014/main" id="{41E64A18-3ED2-B153-E119-B780F070A7F0}"/>
              </a:ext>
            </a:extLst>
          </p:cNvPr>
          <p:cNvSpPr txBox="1"/>
          <p:nvPr/>
        </p:nvSpPr>
        <p:spPr>
          <a:xfrm>
            <a:off x="0" y="717120"/>
            <a:ext cx="9505056" cy="307777"/>
          </a:xfrm>
          <a:prstGeom prst="rect">
            <a:avLst/>
          </a:prstGeom>
          <a:solidFill>
            <a:srgbClr val="B3C9C0"/>
          </a:solidFill>
        </p:spPr>
        <p:txBody>
          <a:bodyPr wrap="square">
            <a:spAutoFit/>
          </a:bodyPr>
          <a:lstStyle/>
          <a:p>
            <a:r>
              <a:rPr lang="el-GR" sz="1400" b="1" dirty="0">
                <a:latin typeface="Century Gothic" panose="020B0502020202020204" pitchFamily="34" charset="0"/>
              </a:rPr>
              <a:t>Η τεχνολογία μπορεί να βελτιώσει ουσιαστικά την ποιότητα ζωής κατά τη διάρκεια καυσώνων</a:t>
            </a:r>
          </a:p>
        </p:txBody>
      </p:sp>
    </p:spTree>
    <p:extLst>
      <p:ext uri="{BB962C8B-B14F-4D97-AF65-F5344CB8AC3E}">
        <p14:creationId xmlns:p14="http://schemas.microsoft.com/office/powerpoint/2010/main" val="2641944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FEDA4-C1E0-35F9-869C-8701ED685B78}"/>
            </a:ext>
          </a:extLst>
        </p:cNvPr>
        <p:cNvGrpSpPr/>
        <p:nvPr/>
      </p:nvGrpSpPr>
      <p:grpSpPr>
        <a:xfrm>
          <a:off x="0" y="0"/>
          <a:ext cx="0" cy="0"/>
          <a:chOff x="0" y="0"/>
          <a:chExt cx="0" cy="0"/>
        </a:xfrm>
      </p:grpSpPr>
      <p:cxnSp>
        <p:nvCxnSpPr>
          <p:cNvPr id="43" name="Straight Connector 49">
            <a:extLst>
              <a:ext uri="{FF2B5EF4-FFF2-40B4-BE49-F238E27FC236}">
                <a16:creationId xmlns:a16="http://schemas.microsoft.com/office/drawing/2014/main" id="{5F1C8330-632D-1EB6-98C7-4DD004D6D386}"/>
              </a:ext>
            </a:extLst>
          </p:cNvPr>
          <p:cNvCxnSpPr>
            <a:cxnSpLocks/>
          </p:cNvCxnSpPr>
          <p:nvPr/>
        </p:nvCxnSpPr>
        <p:spPr>
          <a:xfrm>
            <a:off x="1127448" y="2284651"/>
            <a:ext cx="0" cy="4572000"/>
          </a:xfrm>
          <a:prstGeom prst="line">
            <a:avLst/>
          </a:prstGeom>
          <a:ln w="101600">
            <a:solidFill>
              <a:srgbClr val="4D9ACC"/>
            </a:solid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142A64D-1A70-4D0C-7652-6AF3A4F1CB85}"/>
              </a:ext>
            </a:extLst>
          </p:cNvPr>
          <p:cNvSpPr txBox="1"/>
          <p:nvPr/>
        </p:nvSpPr>
        <p:spPr>
          <a:xfrm>
            <a:off x="1631506" y="2203123"/>
            <a:ext cx="10369147" cy="615553"/>
          </a:xfrm>
          <a:prstGeom prst="rect">
            <a:avLst/>
          </a:prstGeom>
          <a:noFill/>
        </p:spPr>
        <p:txBody>
          <a:bodyPr wrap="square" rtlCol="0">
            <a:spAutoFit/>
          </a:bodyPr>
          <a:lstStyle/>
          <a:p>
            <a:pPr lvl="0">
              <a:defRPr/>
            </a:pPr>
            <a:r>
              <a:rPr kumimoji="0" lang="el-GR" sz="3400" b="1" i="0" u="none" strike="noStrike" kern="1200" cap="none" spc="0" normalizeH="0" baseline="0" noProof="0" dirty="0">
                <a:ln>
                  <a:noFill/>
                </a:ln>
                <a:effectLst/>
                <a:uLnTx/>
                <a:uFillTx/>
                <a:latin typeface="Century Gothic" panose="020B0502020202020204" pitchFamily="34" charset="0"/>
              </a:rPr>
              <a:t>ΚΟΙΝΩΝΙΚΑ </a:t>
            </a:r>
            <a:r>
              <a:rPr lang="el-GR" sz="3400" b="1" dirty="0">
                <a:latin typeface="Century Gothic" panose="020B0502020202020204" pitchFamily="34" charset="0"/>
              </a:rPr>
              <a:t>ΚΑΙ ΔΗΜΟΓΡΑΦΙΚΑ </a:t>
            </a:r>
            <a:r>
              <a:rPr kumimoji="0" lang="el-GR" sz="3400" b="1" i="0" u="none" strike="noStrike" kern="1200" cap="none" spc="0" normalizeH="0" baseline="0" noProof="0" dirty="0">
                <a:ln>
                  <a:noFill/>
                </a:ln>
                <a:effectLst/>
                <a:uLnTx/>
                <a:uFillTx/>
                <a:latin typeface="Century Gothic" panose="020B0502020202020204" pitchFamily="34" charset="0"/>
              </a:rPr>
              <a:t>ΧΑΡΑΚΤΗΡΙΣΤΙΚΑ</a:t>
            </a:r>
            <a:endParaRPr kumimoji="0" lang="en-US" sz="3400" b="1" i="0" u="none" strike="noStrike" kern="1200" cap="none" spc="0" normalizeH="0" baseline="0" noProof="0" dirty="0">
              <a:ln>
                <a:noFill/>
              </a:ln>
              <a:effectLst/>
              <a:uLnTx/>
              <a:uFillTx/>
              <a:latin typeface="Century Gothic" panose="020B0502020202020204" pitchFamily="34" charset="0"/>
            </a:endParaRPr>
          </a:p>
        </p:txBody>
      </p:sp>
      <p:sp>
        <p:nvSpPr>
          <p:cNvPr id="9" name="TextBox 8">
            <a:extLst>
              <a:ext uri="{FF2B5EF4-FFF2-40B4-BE49-F238E27FC236}">
                <a16:creationId xmlns:a16="http://schemas.microsoft.com/office/drawing/2014/main" id="{9359BE5D-C8B7-AB6F-F34C-4208788AFCD6}"/>
              </a:ext>
            </a:extLst>
          </p:cNvPr>
          <p:cNvSpPr txBox="1"/>
          <p:nvPr/>
        </p:nvSpPr>
        <p:spPr>
          <a:xfrm>
            <a:off x="923898" y="1556792"/>
            <a:ext cx="923630" cy="646331"/>
          </a:xfrm>
          <a:prstGeom prst="rect">
            <a:avLst/>
          </a:prstGeom>
          <a:noFill/>
        </p:spPr>
        <p:txBody>
          <a:bodyPr wrap="square" rtlCol="0">
            <a:spAutoFit/>
          </a:bodyPr>
          <a:lstStyle/>
          <a:p>
            <a:r>
              <a:rPr lang="el-GR" sz="3600" b="1" dirty="0">
                <a:latin typeface="Century Gothic" panose="020B0502020202020204" pitchFamily="34" charset="0"/>
                <a:cs typeface="Aharoni" panose="020F0502020204030204" pitchFamily="2" charset="-79"/>
              </a:rPr>
              <a:t>6.</a:t>
            </a:r>
            <a:endParaRPr lang="en-US" sz="3600" b="1" dirty="0">
              <a:latin typeface="Century Gothic" panose="020B0502020202020204" pitchFamily="34" charset="0"/>
              <a:cs typeface="Aharoni" panose="020F0502020204030204" pitchFamily="2" charset="-79"/>
            </a:endParaRPr>
          </a:p>
        </p:txBody>
      </p:sp>
      <p:pic>
        <p:nvPicPr>
          <p:cNvPr id="2" name="Εικόνα 1" descr="Εικόνα που περιέχει κείμενο&#10;&#10;Περιγραφή που δημιουργήθηκε αυτόματα">
            <a:extLst>
              <a:ext uri="{FF2B5EF4-FFF2-40B4-BE49-F238E27FC236}">
                <a16:creationId xmlns:a16="http://schemas.microsoft.com/office/drawing/2014/main" id="{FE437161-EB12-252F-4D18-9412F5FC6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376" y="6250052"/>
            <a:ext cx="2416691" cy="606599"/>
          </a:xfrm>
          <a:prstGeom prst="rect">
            <a:avLst/>
          </a:prstGeom>
        </p:spPr>
      </p:pic>
      <p:pic>
        <p:nvPicPr>
          <p:cNvPr id="3" name="Γραφικό 2">
            <a:extLst>
              <a:ext uri="{FF2B5EF4-FFF2-40B4-BE49-F238E27FC236}">
                <a16:creationId xmlns:a16="http://schemas.microsoft.com/office/drawing/2014/main" id="{73A9A6E2-19D0-ACC3-FFC4-74F48EFD2D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9497" y="5911409"/>
            <a:ext cx="1224134" cy="798348"/>
          </a:xfrm>
          <a:prstGeom prst="rect">
            <a:avLst/>
          </a:prstGeom>
        </p:spPr>
      </p:pic>
    </p:spTree>
    <p:extLst>
      <p:ext uri="{BB962C8B-B14F-4D97-AF65-F5344CB8AC3E}">
        <p14:creationId xmlns:p14="http://schemas.microsoft.com/office/powerpoint/2010/main" val="3605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3B0EC-7D2B-8BF6-FF3B-4F7ECE28C08E}"/>
            </a:ext>
          </a:extLst>
        </p:cNvPr>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2439B52C-3D27-5A69-97B8-747D486D4C5D}"/>
              </a:ext>
            </a:extLst>
          </p:cNvPr>
          <p:cNvGraphicFramePr/>
          <p:nvPr>
            <p:extLst>
              <p:ext uri="{D42A27DB-BD31-4B8C-83A1-F6EECF244321}">
                <p14:modId xmlns:p14="http://schemas.microsoft.com/office/powerpoint/2010/main" val="2199562925"/>
              </p:ext>
            </p:extLst>
          </p:nvPr>
        </p:nvGraphicFramePr>
        <p:xfrm>
          <a:off x="0" y="692696"/>
          <a:ext cx="12192000" cy="5544616"/>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C4311C71-EB00-30F4-4543-9951F6415BBA}"/>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D0BFC3FE-E2B1-64EE-9631-11BC0DFC5BF6}"/>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E4EB482A-E89C-A4E1-19C9-A02305BDC3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3B58A90C-222E-8682-E925-53910D199EA5}"/>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40C6F14E-7B56-3319-547E-FBFC1460F2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BB4D879D-8BE1-A794-9B46-37C4D3C496EA}"/>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Σε τι τύπο κατοικίας μένετε; </a:t>
            </a:r>
          </a:p>
        </p:txBody>
      </p:sp>
    </p:spTree>
    <p:extLst>
      <p:ext uri="{BB962C8B-B14F-4D97-AF65-F5344CB8AC3E}">
        <p14:creationId xmlns:p14="http://schemas.microsoft.com/office/powerpoint/2010/main" val="2435309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606DF-5B27-5FD0-5A78-4164760E8CA6}"/>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04035C2C-2FC5-0FAD-CE67-C5380810B70B}"/>
              </a:ext>
            </a:extLst>
          </p:cNvPr>
          <p:cNvGraphicFramePr>
            <a:graphicFrameLocks noGrp="1"/>
          </p:cNvGraphicFramePr>
          <p:nvPr>
            <p:extLst>
              <p:ext uri="{D42A27DB-BD31-4B8C-83A1-F6EECF244321}">
                <p14:modId xmlns:p14="http://schemas.microsoft.com/office/powerpoint/2010/main" val="1264710740"/>
              </p:ext>
            </p:extLst>
          </p:nvPr>
        </p:nvGraphicFramePr>
        <p:xfrm>
          <a:off x="0" y="1072109"/>
          <a:ext cx="12186625" cy="3081367"/>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Διαμέρισμα σε πολυκατοικία (1ος όροφος και πάνω)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Διαμέρισμα σε ισόγειο, ημιυπόγειο ή υπόγειο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5408618"/>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Μονοκατοικία με αυλή</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798603"/>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Μονοκατοικία χωρίς αυλή</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224471"/>
                  </a:ext>
                </a:extLst>
              </a:tr>
              <a:tr h="360040">
                <a:tc>
                  <a:txBody>
                    <a:bodyPr/>
                    <a:lstStyle/>
                    <a:p>
                      <a:pPr algn="ctr" fontAlgn="ctr">
                        <a:buNone/>
                      </a:pPr>
                      <a:r>
                        <a:rPr lang="el-GR" sz="900" b="0" i="0" u="none" strike="noStrike" dirty="0">
                          <a:solidFill>
                            <a:srgbClr val="000000"/>
                          </a:solidFill>
                          <a:effectLst/>
                          <a:latin typeface="Century Gothic" panose="020B0502020202020204" pitchFamily="34" charset="0"/>
                        </a:rPr>
                        <a:t>Φοιτητική εστία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900" b="0" i="0" u="none" strike="noStrike" dirty="0">
                          <a:solidFill>
                            <a:srgbClr val="000000"/>
                          </a:solidFill>
                          <a:effectLst/>
                          <a:latin typeface="Century Gothic" panose="020B0502020202020204" pitchFamily="34" charset="0"/>
                        </a:rPr>
                        <a:t>Άλλο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900" b="0" i="0" u="none" strike="noStrike" dirty="0">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092F207A-2DF9-0B23-871A-CB63578FBE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29C44B59-7091-5AF9-6CDD-89C1006DD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4A3736EF-6BFC-3BB4-88F9-E40AB4B47CB4}"/>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Σε τι τύπο κατοικίας μένετε; </a:t>
            </a:r>
          </a:p>
        </p:txBody>
      </p:sp>
    </p:spTree>
    <p:extLst>
      <p:ext uri="{BB962C8B-B14F-4D97-AF65-F5344CB8AC3E}">
        <p14:creationId xmlns:p14="http://schemas.microsoft.com/office/powerpoint/2010/main" val="237400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Γράφημα 11">
            <a:extLst>
              <a:ext uri="{FF2B5EF4-FFF2-40B4-BE49-F238E27FC236}">
                <a16:creationId xmlns:a16="http://schemas.microsoft.com/office/drawing/2014/main" id="{2BB2809B-3552-4ED4-A1A2-AD8CCE6B3481}"/>
              </a:ext>
            </a:extLst>
          </p:cNvPr>
          <p:cNvGraphicFramePr/>
          <p:nvPr>
            <p:extLst>
              <p:ext uri="{D42A27DB-BD31-4B8C-83A1-F6EECF244321}">
                <p14:modId xmlns:p14="http://schemas.microsoft.com/office/powerpoint/2010/main" val="3659794113"/>
              </p:ext>
            </p:extLst>
          </p:nvPr>
        </p:nvGraphicFramePr>
        <p:xfrm>
          <a:off x="1127449" y="836715"/>
          <a:ext cx="9649071" cy="5184570"/>
        </p:xfrm>
        <a:graphic>
          <a:graphicData uri="http://schemas.openxmlformats.org/drawingml/2006/chart">
            <c:chart xmlns:c="http://schemas.openxmlformats.org/drawingml/2006/chart" xmlns:r="http://schemas.openxmlformats.org/officeDocument/2006/relationships" r:id="rId2"/>
          </a:graphicData>
        </a:graphic>
      </p:graphicFrame>
      <p:sp>
        <p:nvSpPr>
          <p:cNvPr id="2" name="Δεξί άγκιστρο 1">
            <a:extLst>
              <a:ext uri="{FF2B5EF4-FFF2-40B4-BE49-F238E27FC236}">
                <a16:creationId xmlns:a16="http://schemas.microsoft.com/office/drawing/2014/main" id="{5C3371F0-685C-8665-4188-BC1128E774C3}"/>
              </a:ext>
            </a:extLst>
          </p:cNvPr>
          <p:cNvSpPr/>
          <p:nvPr/>
        </p:nvSpPr>
        <p:spPr>
          <a:xfrm>
            <a:off x="8503970" y="1088742"/>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Τίτλος 7">
            <a:extLst>
              <a:ext uri="{FF2B5EF4-FFF2-40B4-BE49-F238E27FC236}">
                <a16:creationId xmlns:a16="http://schemas.microsoft.com/office/drawing/2014/main" id="{6A780FA3-7903-BA61-BE5C-36806080A8BD}"/>
              </a:ext>
            </a:extLst>
          </p:cNvPr>
          <p:cNvSpPr txBox="1">
            <a:spLocks/>
          </p:cNvSpPr>
          <p:nvPr/>
        </p:nvSpPr>
        <p:spPr>
          <a:xfrm>
            <a:off x="9008026" y="1497121"/>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latin typeface="Century Gothic" pitchFamily="34" charset="0"/>
              </a:rPr>
              <a:t>83</a:t>
            </a:r>
            <a:endParaRPr lang="en-GB" sz="1800" b="1" dirty="0">
              <a:latin typeface="Century Gothic" pitchFamily="34" charset="0"/>
            </a:endParaRPr>
          </a:p>
        </p:txBody>
      </p:sp>
      <p:sp>
        <p:nvSpPr>
          <p:cNvPr id="4" name="Δεξί άγκιστρο 3">
            <a:extLst>
              <a:ext uri="{FF2B5EF4-FFF2-40B4-BE49-F238E27FC236}">
                <a16:creationId xmlns:a16="http://schemas.microsoft.com/office/drawing/2014/main" id="{B69838DF-6542-A110-CB8F-F23064462A35}"/>
              </a:ext>
            </a:extLst>
          </p:cNvPr>
          <p:cNvSpPr/>
          <p:nvPr/>
        </p:nvSpPr>
        <p:spPr>
          <a:xfrm>
            <a:off x="6415738" y="3668693"/>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Τίτλος 7">
            <a:extLst>
              <a:ext uri="{FF2B5EF4-FFF2-40B4-BE49-F238E27FC236}">
                <a16:creationId xmlns:a16="http://schemas.microsoft.com/office/drawing/2014/main" id="{1CACFBF3-AE5C-833F-2ECF-561A4BA6E746}"/>
              </a:ext>
            </a:extLst>
          </p:cNvPr>
          <p:cNvSpPr txBox="1">
            <a:spLocks/>
          </p:cNvSpPr>
          <p:nvPr/>
        </p:nvSpPr>
        <p:spPr>
          <a:xfrm>
            <a:off x="6919794" y="4077072"/>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latin typeface="Century Gothic" pitchFamily="34" charset="0"/>
              </a:rPr>
              <a:t>4</a:t>
            </a:r>
            <a:endParaRPr lang="en-GB" sz="1800" b="1" dirty="0">
              <a:latin typeface="Century Gothic" pitchFamily="34" charset="0"/>
            </a:endParaRPr>
          </a:p>
        </p:txBody>
      </p:sp>
      <p:grpSp>
        <p:nvGrpSpPr>
          <p:cNvPr id="8" name="Ομάδα 7">
            <a:extLst>
              <a:ext uri="{FF2B5EF4-FFF2-40B4-BE49-F238E27FC236}">
                <a16:creationId xmlns:a16="http://schemas.microsoft.com/office/drawing/2014/main" id="{4F3AA84E-E403-6CAB-2022-2B6ACA9061BA}"/>
              </a:ext>
            </a:extLst>
          </p:cNvPr>
          <p:cNvGrpSpPr/>
          <p:nvPr/>
        </p:nvGrpSpPr>
        <p:grpSpPr>
          <a:xfrm>
            <a:off x="0" y="6453336"/>
            <a:ext cx="12192000" cy="360040"/>
            <a:chOff x="0" y="6453336"/>
            <a:chExt cx="12192000" cy="360040"/>
          </a:xfrm>
        </p:grpSpPr>
        <p:pic>
          <p:nvPicPr>
            <p:cNvPr id="9" name="Εικόνα 8">
              <a:extLst>
                <a:ext uri="{FF2B5EF4-FFF2-40B4-BE49-F238E27FC236}">
                  <a16:creationId xmlns:a16="http://schemas.microsoft.com/office/drawing/2014/main" id="{F19DCCCD-81B6-7A2B-D84D-F49CD148F2CD}"/>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14" name="Εικόνα 13">
              <a:extLst>
                <a:ext uri="{FF2B5EF4-FFF2-40B4-BE49-F238E27FC236}">
                  <a16:creationId xmlns:a16="http://schemas.microsoft.com/office/drawing/2014/main" id="{23ADAE99-199D-26B0-893A-2FD1D33D64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5" name="Straight Connector 49">
              <a:extLst>
                <a:ext uri="{FF2B5EF4-FFF2-40B4-BE49-F238E27FC236}">
                  <a16:creationId xmlns:a16="http://schemas.microsoft.com/office/drawing/2014/main" id="{08E4AFF5-61BA-A59A-4126-882765CCD850}"/>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6" name="Γραφικό 15">
              <a:extLst>
                <a:ext uri="{FF2B5EF4-FFF2-40B4-BE49-F238E27FC236}">
                  <a16:creationId xmlns:a16="http://schemas.microsoft.com/office/drawing/2014/main" id="{5B5E4D17-1383-D74F-EC0C-4D2DA0AB7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17" name="Τίτλος 7">
            <a:extLst>
              <a:ext uri="{FF2B5EF4-FFF2-40B4-BE49-F238E27FC236}">
                <a16:creationId xmlns:a16="http://schemas.microsoft.com/office/drawing/2014/main" id="{96EB2679-9235-3622-35C7-652457E24E9D}"/>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Πόσο συχνά αισθάνεστε έντονη ζέστη όταν μετακινείστε στην πόλη τους καλοκαιρινούς μήνες</a:t>
            </a:r>
          </a:p>
        </p:txBody>
      </p:sp>
    </p:spTree>
    <p:extLst>
      <p:ext uri="{BB962C8B-B14F-4D97-AF65-F5344CB8AC3E}">
        <p14:creationId xmlns:p14="http://schemas.microsoft.com/office/powerpoint/2010/main" val="35512746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B0554-73BD-79F2-590C-B1097D1847B5}"/>
            </a:ext>
          </a:extLst>
        </p:cNvPr>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1E8027D5-FEDB-23B9-E40C-FECA8A415E7B}"/>
              </a:ext>
            </a:extLst>
          </p:cNvPr>
          <p:cNvGraphicFramePr/>
          <p:nvPr>
            <p:extLst>
              <p:ext uri="{D42A27DB-BD31-4B8C-83A1-F6EECF244321}">
                <p14:modId xmlns:p14="http://schemas.microsoft.com/office/powerpoint/2010/main" val="1656945997"/>
              </p:ext>
            </p:extLst>
          </p:nvPr>
        </p:nvGraphicFramePr>
        <p:xfrm>
          <a:off x="0" y="1124744"/>
          <a:ext cx="12192000" cy="4464495"/>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9993ECAD-5268-98BD-C6C2-7383B93D6666}"/>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A19F13D4-D5F9-CC15-BC43-DDF0FB5DACE8}"/>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0D460467-5731-35BF-558D-21A9E2F464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444530FA-44F0-CA10-84C4-34601229B47B}"/>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5D501B57-EAC0-76A3-C34F-1F6AE67A95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91174AEE-9D92-74EE-A57B-CE353195912A}"/>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Πότε (κατά προσέγγιση) κατασκευάστηκε η κατοικία σας;</a:t>
            </a:r>
          </a:p>
        </p:txBody>
      </p:sp>
    </p:spTree>
    <p:extLst>
      <p:ext uri="{BB962C8B-B14F-4D97-AF65-F5344CB8AC3E}">
        <p14:creationId xmlns:p14="http://schemas.microsoft.com/office/powerpoint/2010/main" val="3410052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2BAFB-5A1F-56E9-FA53-86C314AE6774}"/>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D2D83915-F5DF-32F8-7702-01C7A996E178}"/>
              </a:ext>
            </a:extLst>
          </p:cNvPr>
          <p:cNvGraphicFramePr>
            <a:graphicFrameLocks noGrp="1"/>
          </p:cNvGraphicFramePr>
          <p:nvPr>
            <p:extLst>
              <p:ext uri="{D42A27DB-BD31-4B8C-83A1-F6EECF244321}">
                <p14:modId xmlns:p14="http://schemas.microsoft.com/office/powerpoint/2010/main" val="1627422681"/>
              </p:ext>
            </p:extLst>
          </p:nvPr>
        </p:nvGraphicFramePr>
        <p:xfrm>
          <a:off x="0" y="1072109"/>
          <a:ext cx="12186625" cy="2355285"/>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Πριν το 1979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1980 - 1990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5408618"/>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1991 - 2009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798603"/>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Μετά το 2009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224471"/>
                  </a:ext>
                </a:extLst>
              </a:tr>
              <a:tr h="360040">
                <a:tc>
                  <a:txBody>
                    <a:bodyPr/>
                    <a:lstStyle/>
                    <a:p>
                      <a:pPr algn="ctr" fontAlgn="ctr">
                        <a:buNone/>
                      </a:pPr>
                      <a:r>
                        <a:rPr lang="el-GR" sz="1100" b="0" i="0" u="none" strike="noStrike">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bl>
          </a:graphicData>
        </a:graphic>
      </p:graphicFrame>
      <p:pic>
        <p:nvPicPr>
          <p:cNvPr id="14" name="Εικόνα 13">
            <a:extLst>
              <a:ext uri="{FF2B5EF4-FFF2-40B4-BE49-F238E27FC236}">
                <a16:creationId xmlns:a16="http://schemas.microsoft.com/office/drawing/2014/main" id="{3FF65A5E-6373-F1A8-87FF-70DA938F76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3C7CCF6F-ACEC-243A-55A2-B081BD542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8708C25F-4BCA-C670-033C-F9D9B808AA02}"/>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Πότε (κατά προσέγγιση) κατασκευάστηκε η κατοικία σας;</a:t>
            </a:r>
          </a:p>
        </p:txBody>
      </p:sp>
    </p:spTree>
    <p:extLst>
      <p:ext uri="{BB962C8B-B14F-4D97-AF65-F5344CB8AC3E}">
        <p14:creationId xmlns:p14="http://schemas.microsoft.com/office/powerpoint/2010/main" val="2889992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10187-1358-BD91-0B94-8E378083A804}"/>
            </a:ext>
          </a:extLst>
        </p:cNvPr>
        <p:cNvGrpSpPr/>
        <p:nvPr/>
      </p:nvGrpSpPr>
      <p:grpSpPr>
        <a:xfrm>
          <a:off x="0" y="0"/>
          <a:ext cx="0" cy="0"/>
          <a:chOff x="0" y="0"/>
          <a:chExt cx="0" cy="0"/>
        </a:xfrm>
      </p:grpSpPr>
      <p:grpSp>
        <p:nvGrpSpPr>
          <p:cNvPr id="7" name="Ομάδα 6">
            <a:extLst>
              <a:ext uri="{FF2B5EF4-FFF2-40B4-BE49-F238E27FC236}">
                <a16:creationId xmlns:a16="http://schemas.microsoft.com/office/drawing/2014/main" id="{A87ACB2A-F7A4-FC63-7AC6-A533BA2D8D4F}"/>
              </a:ext>
            </a:extLst>
          </p:cNvPr>
          <p:cNvGrpSpPr/>
          <p:nvPr/>
        </p:nvGrpSpPr>
        <p:grpSpPr>
          <a:xfrm>
            <a:off x="0" y="6453336"/>
            <a:ext cx="12192000" cy="360040"/>
            <a:chOff x="0" y="6453336"/>
            <a:chExt cx="12192000" cy="360040"/>
          </a:xfrm>
        </p:grpSpPr>
        <p:pic>
          <p:nvPicPr>
            <p:cNvPr id="8" name="Εικόνα 7">
              <a:extLst>
                <a:ext uri="{FF2B5EF4-FFF2-40B4-BE49-F238E27FC236}">
                  <a16:creationId xmlns:a16="http://schemas.microsoft.com/office/drawing/2014/main" id="{A35B3742-A2F7-FB2D-668F-3D185DAE6659}"/>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9" name="Εικόνα 8">
              <a:extLst>
                <a:ext uri="{FF2B5EF4-FFF2-40B4-BE49-F238E27FC236}">
                  <a16:creationId xmlns:a16="http://schemas.microsoft.com/office/drawing/2014/main" id="{F2D6CAA5-37A6-F88F-2E43-394BB0464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1" name="Straight Connector 49">
              <a:extLst>
                <a:ext uri="{FF2B5EF4-FFF2-40B4-BE49-F238E27FC236}">
                  <a16:creationId xmlns:a16="http://schemas.microsoft.com/office/drawing/2014/main" id="{3F3E981B-B066-98AD-336F-F15E2D1504BE}"/>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2" name="Γραφικό 11">
              <a:extLst>
                <a:ext uri="{FF2B5EF4-FFF2-40B4-BE49-F238E27FC236}">
                  <a16:creationId xmlns:a16="http://schemas.microsoft.com/office/drawing/2014/main" id="{99FDD882-4FB6-F5D6-23DF-0F2784EFE3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81" y="6500566"/>
              <a:ext cx="479642" cy="312810"/>
            </a:xfrm>
            <a:prstGeom prst="rect">
              <a:avLst/>
            </a:prstGeom>
          </p:spPr>
        </p:pic>
      </p:grpSp>
      <p:graphicFrame>
        <p:nvGraphicFramePr>
          <p:cNvPr id="4" name="Γράφημα 3">
            <a:extLst>
              <a:ext uri="{FF2B5EF4-FFF2-40B4-BE49-F238E27FC236}">
                <a16:creationId xmlns:a16="http://schemas.microsoft.com/office/drawing/2014/main" id="{6EF272AB-095C-7771-EDCE-472733F13071}"/>
              </a:ext>
            </a:extLst>
          </p:cNvPr>
          <p:cNvGraphicFramePr/>
          <p:nvPr>
            <p:extLst>
              <p:ext uri="{D42A27DB-BD31-4B8C-83A1-F6EECF244321}">
                <p14:modId xmlns:p14="http://schemas.microsoft.com/office/powerpoint/2010/main" val="737735754"/>
              </p:ext>
            </p:extLst>
          </p:nvPr>
        </p:nvGraphicFramePr>
        <p:xfrm>
          <a:off x="0" y="836712"/>
          <a:ext cx="12192000" cy="5040559"/>
        </p:xfrm>
        <a:graphic>
          <a:graphicData uri="http://schemas.openxmlformats.org/drawingml/2006/chart">
            <c:chart xmlns:c="http://schemas.openxmlformats.org/drawingml/2006/chart" xmlns:r="http://schemas.openxmlformats.org/officeDocument/2006/relationships" r:id="rId6"/>
          </a:graphicData>
        </a:graphic>
      </p:graphicFrame>
      <p:sp>
        <p:nvSpPr>
          <p:cNvPr id="3" name="Τίτλος 7">
            <a:extLst>
              <a:ext uri="{FF2B5EF4-FFF2-40B4-BE49-F238E27FC236}">
                <a16:creationId xmlns:a16="http://schemas.microsoft.com/office/drawing/2014/main" id="{17A7BCF6-74B8-DC2B-D524-043BCB22E791}"/>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Έχει πραγματοποιηθεί κάποια ενεργειακή ή θερμική ανακαίνιση / αναβάθμιση στην κατοικία σας τα τελευταία χρόνια 10 χρόνια;</a:t>
            </a:r>
          </a:p>
        </p:txBody>
      </p:sp>
    </p:spTree>
    <p:extLst>
      <p:ext uri="{BB962C8B-B14F-4D97-AF65-F5344CB8AC3E}">
        <p14:creationId xmlns:p14="http://schemas.microsoft.com/office/powerpoint/2010/main" val="4245659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19C32-464E-213F-BA9D-03C9849CE4D5}"/>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156D2CA0-3C44-2F5D-8DD1-65491E70E50D}"/>
              </a:ext>
            </a:extLst>
          </p:cNvPr>
          <p:cNvGraphicFramePr>
            <a:graphicFrameLocks noGrp="1"/>
          </p:cNvGraphicFramePr>
          <p:nvPr>
            <p:extLst>
              <p:ext uri="{D42A27DB-BD31-4B8C-83A1-F6EECF244321}">
                <p14:modId xmlns:p14="http://schemas.microsoft.com/office/powerpoint/2010/main" val="1135574051"/>
              </p:ext>
            </p:extLst>
          </p:nvPr>
        </p:nvGraphicFramePr>
        <p:xfrm>
          <a:off x="0" y="1072109"/>
          <a:ext cx="12186625" cy="2355285"/>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Όχι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Ναι πριν από περίπου 7 έως 10 χρόνια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5408618"/>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Ναι πριν από περίπου 3 έως 6 χρόνια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798603"/>
                  </a:ext>
                </a:extLst>
              </a:tr>
              <a:tr h="335502">
                <a:tc>
                  <a:txBody>
                    <a:bodyPr/>
                    <a:lstStyle/>
                    <a:p>
                      <a:pPr algn="ctr" fontAlgn="ctr">
                        <a:buNone/>
                      </a:pPr>
                      <a:r>
                        <a:rPr lang="el-GR" sz="900" b="0" i="0" u="none" strike="noStrike" dirty="0">
                          <a:solidFill>
                            <a:srgbClr val="000000"/>
                          </a:solidFill>
                          <a:effectLst/>
                          <a:latin typeface="Century Gothic" panose="020B0502020202020204" pitchFamily="34" charset="0"/>
                        </a:rPr>
                        <a:t>Ναι κατά τη διάρκεια των τελευταίων 2 χρόνων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224471"/>
                  </a:ext>
                </a:extLst>
              </a:tr>
              <a:tr h="360040">
                <a:tc>
                  <a:txBody>
                    <a:bodyPr/>
                    <a:lstStyle/>
                    <a:p>
                      <a:pPr algn="ctr" fontAlgn="ctr">
                        <a:buNone/>
                      </a:pPr>
                      <a:r>
                        <a:rPr lang="el-GR" sz="900" b="0" i="0" u="none" strike="noStrike" dirty="0">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bl>
          </a:graphicData>
        </a:graphic>
      </p:graphicFrame>
      <p:pic>
        <p:nvPicPr>
          <p:cNvPr id="14" name="Εικόνα 13">
            <a:extLst>
              <a:ext uri="{FF2B5EF4-FFF2-40B4-BE49-F238E27FC236}">
                <a16:creationId xmlns:a16="http://schemas.microsoft.com/office/drawing/2014/main" id="{D54A108A-2DAD-4C81-26DC-3E5D2723FC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D3B61E32-9077-8091-6E0A-07A9E38550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F429BBD0-665F-65B8-757D-07B42C22FAC1}"/>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Έχει πραγματοποιηθεί κάποια ενεργειακή ή θερμική ανακαίνιση / αναβάθμιση στην κατοικία σας τα τελευταία χρόνια 10 χρόνια;</a:t>
            </a:r>
          </a:p>
        </p:txBody>
      </p:sp>
    </p:spTree>
    <p:extLst>
      <p:ext uri="{BB962C8B-B14F-4D97-AF65-F5344CB8AC3E}">
        <p14:creationId xmlns:p14="http://schemas.microsoft.com/office/powerpoint/2010/main" val="3345096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706A3-1951-4505-79FC-42554435B6B1}"/>
            </a:ext>
          </a:extLst>
        </p:cNvPr>
        <p:cNvGrpSpPr/>
        <p:nvPr/>
      </p:nvGrpSpPr>
      <p:grpSpPr>
        <a:xfrm>
          <a:off x="0" y="0"/>
          <a:ext cx="0" cy="0"/>
          <a:chOff x="0" y="0"/>
          <a:chExt cx="0" cy="0"/>
        </a:xfrm>
      </p:grpSpPr>
      <p:grpSp>
        <p:nvGrpSpPr>
          <p:cNvPr id="7" name="Ομάδα 6">
            <a:extLst>
              <a:ext uri="{FF2B5EF4-FFF2-40B4-BE49-F238E27FC236}">
                <a16:creationId xmlns:a16="http://schemas.microsoft.com/office/drawing/2014/main" id="{D4585800-740D-8768-E8A4-655D96C0BF40}"/>
              </a:ext>
            </a:extLst>
          </p:cNvPr>
          <p:cNvGrpSpPr/>
          <p:nvPr/>
        </p:nvGrpSpPr>
        <p:grpSpPr>
          <a:xfrm>
            <a:off x="0" y="6453336"/>
            <a:ext cx="12192000" cy="360040"/>
            <a:chOff x="0" y="6453336"/>
            <a:chExt cx="12192000" cy="360040"/>
          </a:xfrm>
        </p:grpSpPr>
        <p:pic>
          <p:nvPicPr>
            <p:cNvPr id="8" name="Εικόνα 7">
              <a:extLst>
                <a:ext uri="{FF2B5EF4-FFF2-40B4-BE49-F238E27FC236}">
                  <a16:creationId xmlns:a16="http://schemas.microsoft.com/office/drawing/2014/main" id="{ADE32C17-62B0-E815-E008-D3B6B710C9AA}"/>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9" name="Εικόνα 8">
              <a:extLst>
                <a:ext uri="{FF2B5EF4-FFF2-40B4-BE49-F238E27FC236}">
                  <a16:creationId xmlns:a16="http://schemas.microsoft.com/office/drawing/2014/main" id="{D2CA0D6E-13D6-A341-9932-BE5ED3A57B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1" name="Straight Connector 49">
              <a:extLst>
                <a:ext uri="{FF2B5EF4-FFF2-40B4-BE49-F238E27FC236}">
                  <a16:creationId xmlns:a16="http://schemas.microsoft.com/office/drawing/2014/main" id="{DD3DDE22-DE2D-9A25-E4A4-0ADAF4938F20}"/>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2" name="Γραφικό 11">
              <a:extLst>
                <a:ext uri="{FF2B5EF4-FFF2-40B4-BE49-F238E27FC236}">
                  <a16:creationId xmlns:a16="http://schemas.microsoft.com/office/drawing/2014/main" id="{09B89542-846F-4FA0-416F-CE222B67B0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81" y="6500566"/>
              <a:ext cx="479642" cy="312810"/>
            </a:xfrm>
            <a:prstGeom prst="rect">
              <a:avLst/>
            </a:prstGeom>
          </p:spPr>
        </p:pic>
      </p:grpSp>
      <p:graphicFrame>
        <p:nvGraphicFramePr>
          <p:cNvPr id="4" name="Γράφημα 3">
            <a:extLst>
              <a:ext uri="{FF2B5EF4-FFF2-40B4-BE49-F238E27FC236}">
                <a16:creationId xmlns:a16="http://schemas.microsoft.com/office/drawing/2014/main" id="{7488E760-88F8-8A4C-570A-362E643C8872}"/>
              </a:ext>
            </a:extLst>
          </p:cNvPr>
          <p:cNvGraphicFramePr/>
          <p:nvPr>
            <p:extLst>
              <p:ext uri="{D42A27DB-BD31-4B8C-83A1-F6EECF244321}">
                <p14:modId xmlns:p14="http://schemas.microsoft.com/office/powerpoint/2010/main" val="2616854369"/>
              </p:ext>
            </p:extLst>
          </p:nvPr>
        </p:nvGraphicFramePr>
        <p:xfrm>
          <a:off x="0" y="1268763"/>
          <a:ext cx="12192000" cy="4320478"/>
        </p:xfrm>
        <a:graphic>
          <a:graphicData uri="http://schemas.openxmlformats.org/drawingml/2006/chart">
            <c:chart xmlns:c="http://schemas.openxmlformats.org/drawingml/2006/chart" xmlns:r="http://schemas.openxmlformats.org/officeDocument/2006/relationships" r:id="rId6"/>
          </a:graphicData>
        </a:graphic>
      </p:graphicFrame>
      <p:sp>
        <p:nvSpPr>
          <p:cNvPr id="3" name="Τίτλος 7">
            <a:extLst>
              <a:ext uri="{FF2B5EF4-FFF2-40B4-BE49-F238E27FC236}">
                <a16:creationId xmlns:a16="http://schemas.microsoft.com/office/drawing/2014/main" id="{6942A294-0B3A-EED9-5CAB-C8AB3226A859}"/>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Θα επιθυμούσατε να γίνουν παρεμβάσεις (ή περαιτέρω παρεμβάσεις) θερμικής αναβάθμισης στην κατοικία σας; </a:t>
            </a:r>
          </a:p>
        </p:txBody>
      </p:sp>
    </p:spTree>
    <p:extLst>
      <p:ext uri="{BB962C8B-B14F-4D97-AF65-F5344CB8AC3E}">
        <p14:creationId xmlns:p14="http://schemas.microsoft.com/office/powerpoint/2010/main" val="262851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D7E01-2E86-BF58-5CE2-DD19731B8A13}"/>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636826F0-3E1F-1676-3E25-E027A34EEC03}"/>
              </a:ext>
            </a:extLst>
          </p:cNvPr>
          <p:cNvGraphicFramePr>
            <a:graphicFrameLocks noGrp="1"/>
          </p:cNvGraphicFramePr>
          <p:nvPr>
            <p:extLst>
              <p:ext uri="{D42A27DB-BD31-4B8C-83A1-F6EECF244321}">
                <p14:modId xmlns:p14="http://schemas.microsoft.com/office/powerpoint/2010/main" val="628443560"/>
              </p:ext>
            </p:extLst>
          </p:nvPr>
        </p:nvGraphicFramePr>
        <p:xfrm>
          <a:off x="0" y="1072109"/>
          <a:ext cx="12186625" cy="2013851"/>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Ναι και είναι οικονομικό εφικτό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Ναι αλλά δεν είναι οικονομικά εφικτό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5408618"/>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Όχι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798603"/>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224471"/>
                  </a:ext>
                </a:extLst>
              </a:tr>
            </a:tbl>
          </a:graphicData>
        </a:graphic>
      </p:graphicFrame>
      <p:pic>
        <p:nvPicPr>
          <p:cNvPr id="14" name="Εικόνα 13">
            <a:extLst>
              <a:ext uri="{FF2B5EF4-FFF2-40B4-BE49-F238E27FC236}">
                <a16:creationId xmlns:a16="http://schemas.microsoft.com/office/drawing/2014/main" id="{367669AA-8640-1A7A-BD7D-9ADDE1B9B3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89328B06-90CC-7804-181A-A8FB1085A1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752D81D7-61CE-291A-8D2F-04723AC9A2CA}"/>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Θα επιθυμούσατε να γίνουν παρεμβάσεις (ή περαιτέρω παρεμβάσεις) θερμικής αναβάθμισης στην κατοικία σας; </a:t>
            </a:r>
          </a:p>
        </p:txBody>
      </p:sp>
    </p:spTree>
    <p:extLst>
      <p:ext uri="{BB962C8B-B14F-4D97-AF65-F5344CB8AC3E}">
        <p14:creationId xmlns:p14="http://schemas.microsoft.com/office/powerpoint/2010/main" val="2276543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DC909-E9FA-ADD6-4785-FFF2A4B2F159}"/>
            </a:ext>
          </a:extLst>
        </p:cNvPr>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2656379D-DA00-ACEB-D809-7584C805939B}"/>
              </a:ext>
            </a:extLst>
          </p:cNvPr>
          <p:cNvGraphicFramePr/>
          <p:nvPr>
            <p:extLst>
              <p:ext uri="{D42A27DB-BD31-4B8C-83A1-F6EECF244321}">
                <p14:modId xmlns:p14="http://schemas.microsoft.com/office/powerpoint/2010/main" val="2598297159"/>
              </p:ext>
            </p:extLst>
          </p:nvPr>
        </p:nvGraphicFramePr>
        <p:xfrm>
          <a:off x="0" y="1124744"/>
          <a:ext cx="12192000" cy="4464495"/>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33313277-AB74-59B4-7438-CFEF88BF633F}"/>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4A64CA2E-7C7A-D16D-59F6-31B56B1C488F}"/>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E04B6EEE-343F-DF12-B4E4-E4A49C7FA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B3CDF815-6981-A499-6663-E220D0A421E0}"/>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DC55BF9B-128F-30DA-C4E6-89C6FD3259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04D638C0-2619-801D-395E-8087A641E6C0}"/>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Έχετε παιδιά κάτω των 18 ετών τα οποία διαμένουν μαζί σας στο σπίτι; Αν ναι πόσα;</a:t>
            </a:r>
          </a:p>
        </p:txBody>
      </p:sp>
    </p:spTree>
    <p:extLst>
      <p:ext uri="{BB962C8B-B14F-4D97-AF65-F5344CB8AC3E}">
        <p14:creationId xmlns:p14="http://schemas.microsoft.com/office/powerpoint/2010/main" val="40909220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10F45-C1AF-81B3-5B29-E4CBDFEC808C}"/>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3FF8F6C9-F6F1-ACE5-554B-D4AF18B3BB2D}"/>
              </a:ext>
            </a:extLst>
          </p:cNvPr>
          <p:cNvGraphicFramePr>
            <a:graphicFrameLocks noGrp="1"/>
          </p:cNvGraphicFramePr>
          <p:nvPr>
            <p:extLst>
              <p:ext uri="{D42A27DB-BD31-4B8C-83A1-F6EECF244321}">
                <p14:modId xmlns:p14="http://schemas.microsoft.com/office/powerpoint/2010/main" val="3577932572"/>
              </p:ext>
            </p:extLst>
          </p:nvPr>
        </p:nvGraphicFramePr>
        <p:xfrm>
          <a:off x="0" y="1072109"/>
          <a:ext cx="12186625" cy="3001751"/>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Όχι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6099799"/>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8372535"/>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0750"/>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5408618"/>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5 ή περισσότερα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798603"/>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224471"/>
                  </a:ext>
                </a:extLst>
              </a:tr>
            </a:tbl>
          </a:graphicData>
        </a:graphic>
      </p:graphicFrame>
      <p:pic>
        <p:nvPicPr>
          <p:cNvPr id="14" name="Εικόνα 13">
            <a:extLst>
              <a:ext uri="{FF2B5EF4-FFF2-40B4-BE49-F238E27FC236}">
                <a16:creationId xmlns:a16="http://schemas.microsoft.com/office/drawing/2014/main" id="{E98FD2F0-4169-B2A0-CDF6-DD585B0B5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52D3EDA4-2421-D7DF-03F2-3AF138DA0C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4C4F2A14-2D17-7C66-BC29-66998559A412}"/>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Έχετε παιδιά κάτω των 18 ετών τα οποία διαμένουν μαζί σας στο σπίτι; Αν ναι πόσα;</a:t>
            </a:r>
          </a:p>
        </p:txBody>
      </p:sp>
    </p:spTree>
    <p:extLst>
      <p:ext uri="{BB962C8B-B14F-4D97-AF65-F5344CB8AC3E}">
        <p14:creationId xmlns:p14="http://schemas.microsoft.com/office/powerpoint/2010/main" val="18764685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7C1C1-55BD-EF07-8DE8-CB5A601872A1}"/>
            </a:ext>
          </a:extLst>
        </p:cNvPr>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6A1CEF32-0E31-8436-8B72-10917C535EA6}"/>
              </a:ext>
            </a:extLst>
          </p:cNvPr>
          <p:cNvGraphicFramePr/>
          <p:nvPr>
            <p:extLst>
              <p:ext uri="{D42A27DB-BD31-4B8C-83A1-F6EECF244321}">
                <p14:modId xmlns:p14="http://schemas.microsoft.com/office/powerpoint/2010/main" val="1959966134"/>
              </p:ext>
            </p:extLst>
          </p:nvPr>
        </p:nvGraphicFramePr>
        <p:xfrm>
          <a:off x="0" y="1124744"/>
          <a:ext cx="12192000" cy="4464495"/>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B0F0C473-15AB-7B8D-87D8-B49DFF25CE00}"/>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A52F0CF2-7028-068B-D673-E874F7CBA72C}"/>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02B21E30-13DE-1115-1CC6-CB609F8992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35E5EA2F-B222-FF9C-9B5B-1E99D1D28ACE}"/>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4818F071-EC87-B9C9-8F50-C3A6DAE5D1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663C2655-1CEF-DC1A-5F70-B43675535E37}"/>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Έχετε παιδιά άνω των 18 ετών τα οποία διαμένουν μαζί σας στο σπίτι; Αν ναι πόσα;</a:t>
            </a:r>
          </a:p>
        </p:txBody>
      </p:sp>
    </p:spTree>
    <p:extLst>
      <p:ext uri="{BB962C8B-B14F-4D97-AF65-F5344CB8AC3E}">
        <p14:creationId xmlns:p14="http://schemas.microsoft.com/office/powerpoint/2010/main" val="32218949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BE854-B171-2B9B-A1DB-DAF139DA6972}"/>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B8532018-B71F-9EA2-7EF4-FBDEF1DD4702}"/>
              </a:ext>
            </a:extLst>
          </p:cNvPr>
          <p:cNvGraphicFramePr>
            <a:graphicFrameLocks noGrp="1"/>
          </p:cNvGraphicFramePr>
          <p:nvPr>
            <p:extLst>
              <p:ext uri="{D42A27DB-BD31-4B8C-83A1-F6EECF244321}">
                <p14:modId xmlns:p14="http://schemas.microsoft.com/office/powerpoint/2010/main" val="3584168486"/>
              </p:ext>
            </p:extLst>
          </p:nvPr>
        </p:nvGraphicFramePr>
        <p:xfrm>
          <a:off x="0" y="1072109"/>
          <a:ext cx="12186625" cy="3001751"/>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Όχι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6099799"/>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8372535"/>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0750"/>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5408618"/>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5 ή περισσότερα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798603"/>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224471"/>
                  </a:ext>
                </a:extLst>
              </a:tr>
            </a:tbl>
          </a:graphicData>
        </a:graphic>
      </p:graphicFrame>
      <p:pic>
        <p:nvPicPr>
          <p:cNvPr id="14" name="Εικόνα 13">
            <a:extLst>
              <a:ext uri="{FF2B5EF4-FFF2-40B4-BE49-F238E27FC236}">
                <a16:creationId xmlns:a16="http://schemas.microsoft.com/office/drawing/2014/main" id="{843D3940-C6F9-9C6F-4F81-06F737DC5E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EFB329D5-57D9-A9B1-C7E9-4E334E8C0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E4A091AE-12DB-E968-23EF-B938423B45D1}"/>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Έχετε παιδιά άνω των 18 ετών τα οποία διαμένουν μαζί σας στο σπίτι; Αν ναι πόσα;</a:t>
            </a:r>
          </a:p>
        </p:txBody>
      </p:sp>
    </p:spTree>
    <p:extLst>
      <p:ext uri="{BB962C8B-B14F-4D97-AF65-F5344CB8AC3E}">
        <p14:creationId xmlns:p14="http://schemas.microsoft.com/office/powerpoint/2010/main" val="161217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ED990-5E74-D682-D1BC-90DD65C27AB1}"/>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88C56F2F-C5F2-466D-851E-856616E10C36}"/>
              </a:ext>
            </a:extLst>
          </p:cNvPr>
          <p:cNvGraphicFramePr>
            <a:graphicFrameLocks noGrp="1"/>
          </p:cNvGraphicFramePr>
          <p:nvPr>
            <p:extLst>
              <p:ext uri="{D42A27DB-BD31-4B8C-83A1-F6EECF244321}">
                <p14:modId xmlns:p14="http://schemas.microsoft.com/office/powerpoint/2010/main" val="154965676"/>
              </p:ext>
            </p:extLst>
          </p:nvPr>
        </p:nvGraphicFramePr>
        <p:xfrm>
          <a:off x="0" y="1072109"/>
          <a:ext cx="12186625" cy="2074861"/>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 Πολύ συχνά / Συχνά</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60040">
                <a:tc>
                  <a:txBody>
                    <a:bodyPr/>
                    <a:lstStyle/>
                    <a:p>
                      <a:pPr algn="ctr" fontAlgn="ctr">
                        <a:buNone/>
                      </a:pPr>
                      <a:r>
                        <a:rPr lang="el-GR" sz="1100" b="0" i="0" u="none" strike="noStrike" dirty="0">
                          <a:solidFill>
                            <a:srgbClr val="000000"/>
                          </a:solidFill>
                          <a:effectLst/>
                          <a:latin typeface="Century Gothic" panose="020B0502020202020204" pitchFamily="34" charset="0"/>
                        </a:rPr>
                        <a:t>Μερικές φορές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1100" b="0" i="0" u="none" strike="noStrike">
                          <a:solidFill>
                            <a:srgbClr val="000000"/>
                          </a:solidFill>
                          <a:effectLst/>
                          <a:latin typeface="Century Gothic" panose="020B0502020202020204" pitchFamily="34" charset="0"/>
                        </a:rPr>
                        <a:t>Σπάνια / Ποτέ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414037">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bl>
          </a:graphicData>
        </a:graphic>
      </p:graphicFrame>
      <p:pic>
        <p:nvPicPr>
          <p:cNvPr id="14" name="Εικόνα 13">
            <a:extLst>
              <a:ext uri="{FF2B5EF4-FFF2-40B4-BE49-F238E27FC236}">
                <a16:creationId xmlns:a16="http://schemas.microsoft.com/office/drawing/2014/main" id="{F62FBFB9-2F92-9434-C465-32C914C375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8B2038E1-880B-73E6-A05C-2F4C79504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BF01FA6E-2DD0-9CF3-8733-379AAA8CC323}"/>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Πόσο συχνά αισθάνεστε έντονη ζέστη όταν μετακινείστε στην πόλη τους καλοκαιρινούς μήνες</a:t>
            </a:r>
          </a:p>
        </p:txBody>
      </p:sp>
    </p:spTree>
    <p:extLst>
      <p:ext uri="{BB962C8B-B14F-4D97-AF65-F5344CB8AC3E}">
        <p14:creationId xmlns:p14="http://schemas.microsoft.com/office/powerpoint/2010/main" val="3727341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3E15C-CE55-F9FD-D589-8259526D227B}"/>
            </a:ext>
          </a:extLst>
        </p:cNvPr>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2AC41261-214F-2A29-A7A4-2C389241D60F}"/>
              </a:ext>
            </a:extLst>
          </p:cNvPr>
          <p:cNvGraphicFramePr/>
          <p:nvPr>
            <p:extLst>
              <p:ext uri="{D42A27DB-BD31-4B8C-83A1-F6EECF244321}">
                <p14:modId xmlns:p14="http://schemas.microsoft.com/office/powerpoint/2010/main" val="793021904"/>
              </p:ext>
            </p:extLst>
          </p:nvPr>
        </p:nvGraphicFramePr>
        <p:xfrm>
          <a:off x="0" y="1124744"/>
          <a:ext cx="12192000" cy="4464495"/>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E4C64A43-15DF-D84C-8EE4-55C4FED7C993}"/>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3539FE7B-4AE2-7D6A-E2AC-F993287CC843}"/>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43D1F40C-9ECC-3CD2-E12A-213675724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5115C6E1-11D7-7860-1255-09696AEE7D28}"/>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54901EB4-9EE1-973C-6461-9C55190E60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F5089969-1E2A-3418-4711-8CC45565EA8B}"/>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Μένετε σε ιδιόκτητο σπίτι, φιλοξενείστε ή πληρώνετε ενοίκιο;</a:t>
            </a:r>
          </a:p>
        </p:txBody>
      </p:sp>
    </p:spTree>
    <p:extLst>
      <p:ext uri="{BB962C8B-B14F-4D97-AF65-F5344CB8AC3E}">
        <p14:creationId xmlns:p14="http://schemas.microsoft.com/office/powerpoint/2010/main" val="9567998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4C6B7-94CB-3207-C8F0-8AF3AB965B05}"/>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5C2E698E-30D2-F9CD-CBF7-4E6A9A095738}"/>
              </a:ext>
            </a:extLst>
          </p:cNvPr>
          <p:cNvGraphicFramePr>
            <a:graphicFrameLocks noGrp="1"/>
          </p:cNvGraphicFramePr>
          <p:nvPr>
            <p:extLst>
              <p:ext uri="{D42A27DB-BD31-4B8C-83A1-F6EECF244321}">
                <p14:modId xmlns:p14="http://schemas.microsoft.com/office/powerpoint/2010/main" val="2267721650"/>
              </p:ext>
            </p:extLst>
          </p:nvPr>
        </p:nvGraphicFramePr>
        <p:xfrm>
          <a:off x="0" y="1072109"/>
          <a:ext cx="12186625" cy="2330747"/>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000" b="0" i="0" u="none" strike="noStrike" dirty="0">
                          <a:solidFill>
                            <a:srgbClr val="000000"/>
                          </a:solidFill>
                          <a:effectLst/>
                          <a:latin typeface="Century Gothic" panose="020B0502020202020204" pitchFamily="34" charset="0"/>
                        </a:rPr>
                        <a:t>Ιδιόκτητο σπίτι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1000" b="0" i="0" u="none" strike="noStrike" dirty="0">
                          <a:solidFill>
                            <a:srgbClr val="000000"/>
                          </a:solidFill>
                          <a:effectLst/>
                          <a:latin typeface="Century Gothic" panose="020B0502020202020204" pitchFamily="34" charset="0"/>
                        </a:rPr>
                        <a:t>Φιλοξενούμαι (φίλους/συγγενείς/γονείς)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4519739"/>
                  </a:ext>
                </a:extLst>
              </a:tr>
              <a:tr h="335502">
                <a:tc>
                  <a:txBody>
                    <a:bodyPr/>
                    <a:lstStyle/>
                    <a:p>
                      <a:pPr algn="ctr" fontAlgn="ctr">
                        <a:buNone/>
                      </a:pPr>
                      <a:r>
                        <a:rPr lang="el-GR" sz="1000" b="0" i="0" u="none" strike="noStrike" dirty="0">
                          <a:solidFill>
                            <a:srgbClr val="000000"/>
                          </a:solidFill>
                          <a:effectLst/>
                          <a:latin typeface="Century Gothic" panose="020B0502020202020204" pitchFamily="34" charset="0"/>
                        </a:rPr>
                        <a:t>Πληρώνω ενοίκιο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5408618"/>
                  </a:ext>
                </a:extLst>
              </a:tr>
              <a:tr h="335502">
                <a:tc>
                  <a:txBody>
                    <a:bodyPr/>
                    <a:lstStyle/>
                    <a:p>
                      <a:pPr algn="ctr" fontAlgn="ctr">
                        <a:buNone/>
                      </a:pPr>
                      <a:r>
                        <a:rPr lang="el-GR" sz="1000" b="0" i="0" u="none" strike="noStrike" dirty="0">
                          <a:solidFill>
                            <a:srgbClr val="000000"/>
                          </a:solidFill>
                          <a:effectLst/>
                          <a:latin typeface="Century Gothic" panose="020B0502020202020204" pitchFamily="34" charset="0"/>
                        </a:rPr>
                        <a:t>Άλλο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798603"/>
                  </a:ext>
                </a:extLst>
              </a:tr>
              <a:tr h="335502">
                <a:tc>
                  <a:txBody>
                    <a:bodyPr/>
                    <a:lstStyle/>
                    <a:p>
                      <a:pPr algn="ctr" fontAlgn="ctr">
                        <a:buNone/>
                      </a:pPr>
                      <a:r>
                        <a:rPr lang="el-GR" sz="1000" b="0" i="0" u="none" strike="noStrike" dirty="0">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224471"/>
                  </a:ext>
                </a:extLst>
              </a:tr>
            </a:tbl>
          </a:graphicData>
        </a:graphic>
      </p:graphicFrame>
      <p:pic>
        <p:nvPicPr>
          <p:cNvPr id="14" name="Εικόνα 13">
            <a:extLst>
              <a:ext uri="{FF2B5EF4-FFF2-40B4-BE49-F238E27FC236}">
                <a16:creationId xmlns:a16="http://schemas.microsoft.com/office/drawing/2014/main" id="{EC06E7B4-72AF-8A5A-0E2D-8EAEEC4E20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DAF8ABE8-C5FA-5954-77F4-85F7D18787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29CB3411-FC1F-C76D-7A42-1772E1A3F71A}"/>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Μένετε σε ιδιόκτητο σπίτι, φιλοξενείστε ή πληρώνετε ενοίκιο;</a:t>
            </a:r>
          </a:p>
        </p:txBody>
      </p:sp>
    </p:spTree>
    <p:extLst>
      <p:ext uri="{BB962C8B-B14F-4D97-AF65-F5344CB8AC3E}">
        <p14:creationId xmlns:p14="http://schemas.microsoft.com/office/powerpoint/2010/main" val="7202996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8010E-7998-F47E-540F-E6DD73B31EE3}"/>
            </a:ext>
          </a:extLst>
        </p:cNvPr>
        <p:cNvGrpSpPr/>
        <p:nvPr/>
      </p:nvGrpSpPr>
      <p:grpSpPr>
        <a:xfrm>
          <a:off x="0" y="0"/>
          <a:ext cx="0" cy="0"/>
          <a:chOff x="0" y="0"/>
          <a:chExt cx="0" cy="0"/>
        </a:xfrm>
      </p:grpSpPr>
      <p:graphicFrame>
        <p:nvGraphicFramePr>
          <p:cNvPr id="12" name="Γράφημα 11">
            <a:extLst>
              <a:ext uri="{FF2B5EF4-FFF2-40B4-BE49-F238E27FC236}">
                <a16:creationId xmlns:a16="http://schemas.microsoft.com/office/drawing/2014/main" id="{61183B8B-E6F3-49A6-4A25-A99EBDF2AAE1}"/>
              </a:ext>
            </a:extLst>
          </p:cNvPr>
          <p:cNvGraphicFramePr/>
          <p:nvPr>
            <p:extLst>
              <p:ext uri="{D42A27DB-BD31-4B8C-83A1-F6EECF244321}">
                <p14:modId xmlns:p14="http://schemas.microsoft.com/office/powerpoint/2010/main" val="3909405248"/>
              </p:ext>
            </p:extLst>
          </p:nvPr>
        </p:nvGraphicFramePr>
        <p:xfrm>
          <a:off x="0" y="836714"/>
          <a:ext cx="12191999" cy="5472605"/>
        </p:xfrm>
        <a:graphic>
          <a:graphicData uri="http://schemas.openxmlformats.org/drawingml/2006/chart">
            <c:chart xmlns:c="http://schemas.openxmlformats.org/drawingml/2006/chart" xmlns:r="http://schemas.openxmlformats.org/officeDocument/2006/relationships" r:id="rId2"/>
          </a:graphicData>
        </a:graphic>
      </p:graphicFrame>
      <p:sp>
        <p:nvSpPr>
          <p:cNvPr id="2" name="Δεξί άγκιστρο 1">
            <a:extLst>
              <a:ext uri="{FF2B5EF4-FFF2-40B4-BE49-F238E27FC236}">
                <a16:creationId xmlns:a16="http://schemas.microsoft.com/office/drawing/2014/main" id="{25ACDC53-11EF-72B6-2322-1D7164601927}"/>
              </a:ext>
            </a:extLst>
          </p:cNvPr>
          <p:cNvSpPr/>
          <p:nvPr/>
        </p:nvSpPr>
        <p:spPr>
          <a:xfrm>
            <a:off x="8143930" y="1196752"/>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Τίτλος 7">
            <a:extLst>
              <a:ext uri="{FF2B5EF4-FFF2-40B4-BE49-F238E27FC236}">
                <a16:creationId xmlns:a16="http://schemas.microsoft.com/office/drawing/2014/main" id="{37D3A0A3-CD01-44A7-0762-714FD879B844}"/>
              </a:ext>
            </a:extLst>
          </p:cNvPr>
          <p:cNvSpPr txBox="1">
            <a:spLocks/>
          </p:cNvSpPr>
          <p:nvPr/>
        </p:nvSpPr>
        <p:spPr>
          <a:xfrm>
            <a:off x="8647986" y="1605131"/>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79</a:t>
            </a:r>
            <a:endParaRPr lang="en-GB" sz="1800" b="1" dirty="0">
              <a:latin typeface="Century Gothic" pitchFamily="34" charset="0"/>
            </a:endParaRPr>
          </a:p>
        </p:txBody>
      </p:sp>
      <p:sp>
        <p:nvSpPr>
          <p:cNvPr id="4" name="Δεξί άγκιστρο 3">
            <a:extLst>
              <a:ext uri="{FF2B5EF4-FFF2-40B4-BE49-F238E27FC236}">
                <a16:creationId xmlns:a16="http://schemas.microsoft.com/office/drawing/2014/main" id="{D43523FB-ABA8-17DB-1CC7-3CB434A60D2C}"/>
              </a:ext>
            </a:extLst>
          </p:cNvPr>
          <p:cNvSpPr/>
          <p:nvPr/>
        </p:nvSpPr>
        <p:spPr>
          <a:xfrm>
            <a:off x="5879976" y="3861048"/>
            <a:ext cx="360040" cy="1152128"/>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Τίτλος 7">
            <a:extLst>
              <a:ext uri="{FF2B5EF4-FFF2-40B4-BE49-F238E27FC236}">
                <a16:creationId xmlns:a16="http://schemas.microsoft.com/office/drawing/2014/main" id="{D56A9BFE-1E1F-359E-6E3B-D1EB7CFA3303}"/>
              </a:ext>
            </a:extLst>
          </p:cNvPr>
          <p:cNvSpPr txBox="1">
            <a:spLocks/>
          </p:cNvSpPr>
          <p:nvPr/>
        </p:nvSpPr>
        <p:spPr>
          <a:xfrm>
            <a:off x="6384032" y="4269427"/>
            <a:ext cx="616366" cy="33537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latin typeface="Century Gothic" pitchFamily="34" charset="0"/>
              </a:rPr>
              <a:t>5</a:t>
            </a:r>
            <a:endParaRPr lang="en-GB" sz="1800" b="1" dirty="0">
              <a:latin typeface="Century Gothic" pitchFamily="34" charset="0"/>
            </a:endParaRPr>
          </a:p>
        </p:txBody>
      </p:sp>
      <p:grpSp>
        <p:nvGrpSpPr>
          <p:cNvPr id="8" name="Ομάδα 7">
            <a:extLst>
              <a:ext uri="{FF2B5EF4-FFF2-40B4-BE49-F238E27FC236}">
                <a16:creationId xmlns:a16="http://schemas.microsoft.com/office/drawing/2014/main" id="{FEE16FE7-5244-4621-1B14-5F0EE30DBF89}"/>
              </a:ext>
            </a:extLst>
          </p:cNvPr>
          <p:cNvGrpSpPr/>
          <p:nvPr/>
        </p:nvGrpSpPr>
        <p:grpSpPr>
          <a:xfrm>
            <a:off x="0" y="6453336"/>
            <a:ext cx="12192000" cy="360040"/>
            <a:chOff x="0" y="6453336"/>
            <a:chExt cx="12192000" cy="360040"/>
          </a:xfrm>
        </p:grpSpPr>
        <p:pic>
          <p:nvPicPr>
            <p:cNvPr id="9" name="Εικόνα 8">
              <a:extLst>
                <a:ext uri="{FF2B5EF4-FFF2-40B4-BE49-F238E27FC236}">
                  <a16:creationId xmlns:a16="http://schemas.microsoft.com/office/drawing/2014/main" id="{53D94EBF-0C4C-A487-1686-3B9FB0A03D0A}"/>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14" name="Εικόνα 13">
              <a:extLst>
                <a:ext uri="{FF2B5EF4-FFF2-40B4-BE49-F238E27FC236}">
                  <a16:creationId xmlns:a16="http://schemas.microsoft.com/office/drawing/2014/main" id="{6C9EAA36-73D9-73FB-7511-A734A59F81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5" name="Straight Connector 49">
              <a:extLst>
                <a:ext uri="{FF2B5EF4-FFF2-40B4-BE49-F238E27FC236}">
                  <a16:creationId xmlns:a16="http://schemas.microsoft.com/office/drawing/2014/main" id="{E6F819F4-839F-D8A7-325F-E28BB231F95D}"/>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6" name="Γραφικό 15">
              <a:extLst>
                <a:ext uri="{FF2B5EF4-FFF2-40B4-BE49-F238E27FC236}">
                  <a16:creationId xmlns:a16="http://schemas.microsoft.com/office/drawing/2014/main" id="{EDD75976-9ECB-058E-2471-C426E69665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6" name="Τίτλος 7">
            <a:extLst>
              <a:ext uri="{FF2B5EF4-FFF2-40B4-BE49-F238E27FC236}">
                <a16:creationId xmlns:a16="http://schemas.microsoft.com/office/drawing/2014/main" id="{C6500148-47D3-FD0D-896C-E9B17118135E}"/>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Λαμβάνοντας υπόψη το καθαρό εισόδημα του νοικοκυριού σας, θεωρείτε υψηλό ή χαμηλό το κόστος ενέργειας που πληρώνετε;</a:t>
            </a:r>
          </a:p>
        </p:txBody>
      </p:sp>
    </p:spTree>
    <p:extLst>
      <p:ext uri="{BB962C8B-B14F-4D97-AF65-F5344CB8AC3E}">
        <p14:creationId xmlns:p14="http://schemas.microsoft.com/office/powerpoint/2010/main" val="7585167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3A215-E898-57CA-E5A2-C743123551D3}"/>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28B013FE-966C-533A-9A63-31FDC48DE914}"/>
              </a:ext>
            </a:extLst>
          </p:cNvPr>
          <p:cNvGraphicFramePr>
            <a:graphicFrameLocks noGrp="1"/>
          </p:cNvGraphicFramePr>
          <p:nvPr>
            <p:extLst>
              <p:ext uri="{D42A27DB-BD31-4B8C-83A1-F6EECF244321}">
                <p14:modId xmlns:p14="http://schemas.microsoft.com/office/powerpoint/2010/main" val="2669436534"/>
              </p:ext>
            </p:extLst>
          </p:nvPr>
        </p:nvGraphicFramePr>
        <p:xfrm>
          <a:off x="0" y="1072109"/>
          <a:ext cx="12186625" cy="1995245"/>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335502">
                <a:tc>
                  <a:txBody>
                    <a:bodyPr/>
                    <a:lstStyle/>
                    <a:p>
                      <a:pPr algn="ctr" fontAlgn="ctr">
                        <a:buNone/>
                      </a:pPr>
                      <a:r>
                        <a:rPr lang="el-GR" sz="1100" b="0" i="0" u="none" strike="noStrike" dirty="0">
                          <a:solidFill>
                            <a:srgbClr val="000000"/>
                          </a:solidFill>
                          <a:effectLst/>
                          <a:latin typeface="Century Gothic" panose="020B0502020202020204" pitchFamily="34" charset="0"/>
                        </a:rPr>
                        <a:t>Πολύ / Σχετικά  υψηλό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Ούτε υψηλό, ούτε χαμηλό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5408618"/>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Πολύ / Σχετικά χαμηλό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798603"/>
                  </a:ext>
                </a:extLst>
              </a:tr>
              <a:tr h="335502">
                <a:tc>
                  <a:txBody>
                    <a:bodyPr/>
                    <a:lstStyle/>
                    <a:p>
                      <a:pPr algn="ctr" fontAlgn="ctr">
                        <a:buNone/>
                      </a:pPr>
                      <a:r>
                        <a:rPr lang="el-GR" sz="1100" b="0" i="0" u="none" strike="noStrike">
                          <a:solidFill>
                            <a:srgbClr val="000000"/>
                          </a:solidFill>
                          <a:effectLst/>
                          <a:latin typeface="Century Gothic" panose="020B0502020202020204" pitchFamily="34" charset="0"/>
                        </a:rPr>
                        <a:t>ΔΞ / 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224471"/>
                  </a:ext>
                </a:extLst>
              </a:tr>
            </a:tbl>
          </a:graphicData>
        </a:graphic>
      </p:graphicFrame>
      <p:pic>
        <p:nvPicPr>
          <p:cNvPr id="14" name="Εικόνα 13">
            <a:extLst>
              <a:ext uri="{FF2B5EF4-FFF2-40B4-BE49-F238E27FC236}">
                <a16:creationId xmlns:a16="http://schemas.microsoft.com/office/drawing/2014/main" id="{AEC72B98-4955-D13C-A7F5-5317DEB7BA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65E5EA6C-E025-21BD-F586-E9B058D726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2" name="Τίτλος 7">
            <a:extLst>
              <a:ext uri="{FF2B5EF4-FFF2-40B4-BE49-F238E27FC236}">
                <a16:creationId xmlns:a16="http://schemas.microsoft.com/office/drawing/2014/main" id="{D1EBC630-40F4-A6F8-DE2E-6249589DB627}"/>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Λαμβάνοντας υπόψη το καθαρό εισόδημα του νοικοκυριού σας, θεωρείτε υψηλό ή χαμηλό το κόστος ενέργειας που πληρώνετε;</a:t>
            </a:r>
          </a:p>
        </p:txBody>
      </p:sp>
    </p:spTree>
    <p:extLst>
      <p:ext uri="{BB962C8B-B14F-4D97-AF65-F5344CB8AC3E}">
        <p14:creationId xmlns:p14="http://schemas.microsoft.com/office/powerpoint/2010/main" val="33312073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B4F03D-9608-2540-3AC3-2F5FE4589AF1}"/>
              </a:ext>
            </a:extLst>
          </p:cNvPr>
          <p:cNvGraphicFramePr>
            <a:graphicFrameLocks noGrp="1"/>
          </p:cNvGraphicFramePr>
          <p:nvPr>
            <p:extLst>
              <p:ext uri="{D42A27DB-BD31-4B8C-83A1-F6EECF244321}">
                <p14:modId xmlns:p14="http://schemas.microsoft.com/office/powerpoint/2010/main" val="655170452"/>
              </p:ext>
            </p:extLst>
          </p:nvPr>
        </p:nvGraphicFramePr>
        <p:xfrm>
          <a:off x="191095" y="836712"/>
          <a:ext cx="10007260" cy="1981501"/>
        </p:xfrm>
        <a:graphic>
          <a:graphicData uri="http://schemas.openxmlformats.org/drawingml/2006/table">
            <a:tbl>
              <a:tblPr>
                <a:tableStyleId>{5C22544A-7EE6-4342-B048-85BDC9FD1C3A}</a:tableStyleId>
              </a:tblPr>
              <a:tblGrid>
                <a:gridCol w="532777">
                  <a:extLst>
                    <a:ext uri="{9D8B030D-6E8A-4147-A177-3AD203B41FA5}">
                      <a16:colId xmlns:a16="http://schemas.microsoft.com/office/drawing/2014/main" val="3078030817"/>
                    </a:ext>
                  </a:extLst>
                </a:gridCol>
                <a:gridCol w="532777">
                  <a:extLst>
                    <a:ext uri="{9D8B030D-6E8A-4147-A177-3AD203B41FA5}">
                      <a16:colId xmlns:a16="http://schemas.microsoft.com/office/drawing/2014/main" val="1261512194"/>
                    </a:ext>
                  </a:extLst>
                </a:gridCol>
                <a:gridCol w="532777">
                  <a:extLst>
                    <a:ext uri="{9D8B030D-6E8A-4147-A177-3AD203B41FA5}">
                      <a16:colId xmlns:a16="http://schemas.microsoft.com/office/drawing/2014/main" val="43536297"/>
                    </a:ext>
                  </a:extLst>
                </a:gridCol>
                <a:gridCol w="496687">
                  <a:extLst>
                    <a:ext uri="{9D8B030D-6E8A-4147-A177-3AD203B41FA5}">
                      <a16:colId xmlns:a16="http://schemas.microsoft.com/office/drawing/2014/main" val="208451955"/>
                    </a:ext>
                  </a:extLst>
                </a:gridCol>
                <a:gridCol w="558246">
                  <a:extLst>
                    <a:ext uri="{9D8B030D-6E8A-4147-A177-3AD203B41FA5}">
                      <a16:colId xmlns:a16="http://schemas.microsoft.com/office/drawing/2014/main" val="2525183421"/>
                    </a:ext>
                  </a:extLst>
                </a:gridCol>
                <a:gridCol w="876388">
                  <a:extLst>
                    <a:ext uri="{9D8B030D-6E8A-4147-A177-3AD203B41FA5}">
                      <a16:colId xmlns:a16="http://schemas.microsoft.com/office/drawing/2014/main" val="2502791974"/>
                    </a:ext>
                  </a:extLst>
                </a:gridCol>
                <a:gridCol w="799165">
                  <a:extLst>
                    <a:ext uri="{9D8B030D-6E8A-4147-A177-3AD203B41FA5}">
                      <a16:colId xmlns:a16="http://schemas.microsoft.com/office/drawing/2014/main" val="2808935662"/>
                    </a:ext>
                  </a:extLst>
                </a:gridCol>
                <a:gridCol w="865762">
                  <a:extLst>
                    <a:ext uri="{9D8B030D-6E8A-4147-A177-3AD203B41FA5}">
                      <a16:colId xmlns:a16="http://schemas.microsoft.com/office/drawing/2014/main" val="3115465180"/>
                    </a:ext>
                  </a:extLst>
                </a:gridCol>
                <a:gridCol w="932211">
                  <a:extLst>
                    <a:ext uri="{9D8B030D-6E8A-4147-A177-3AD203B41FA5}">
                      <a16:colId xmlns:a16="http://schemas.microsoft.com/office/drawing/2014/main" val="1707497516"/>
                    </a:ext>
                  </a:extLst>
                </a:gridCol>
                <a:gridCol w="682301">
                  <a:extLst>
                    <a:ext uri="{9D8B030D-6E8A-4147-A177-3AD203B41FA5}">
                      <a16:colId xmlns:a16="http://schemas.microsoft.com/office/drawing/2014/main" val="4188115746"/>
                    </a:ext>
                  </a:extLst>
                </a:gridCol>
                <a:gridCol w="682301">
                  <a:extLst>
                    <a:ext uri="{9D8B030D-6E8A-4147-A177-3AD203B41FA5}">
                      <a16:colId xmlns:a16="http://schemas.microsoft.com/office/drawing/2014/main" val="3733294800"/>
                    </a:ext>
                  </a:extLst>
                </a:gridCol>
                <a:gridCol w="496218">
                  <a:extLst>
                    <a:ext uri="{9D8B030D-6E8A-4147-A177-3AD203B41FA5}">
                      <a16:colId xmlns:a16="http://schemas.microsoft.com/office/drawing/2014/main" val="3627136678"/>
                    </a:ext>
                  </a:extLst>
                </a:gridCol>
                <a:gridCol w="1009825">
                  <a:extLst>
                    <a:ext uri="{9D8B030D-6E8A-4147-A177-3AD203B41FA5}">
                      <a16:colId xmlns:a16="http://schemas.microsoft.com/office/drawing/2014/main" val="3405756954"/>
                    </a:ext>
                  </a:extLst>
                </a:gridCol>
                <a:gridCol w="1009825">
                  <a:extLst>
                    <a:ext uri="{9D8B030D-6E8A-4147-A177-3AD203B41FA5}">
                      <a16:colId xmlns:a16="http://schemas.microsoft.com/office/drawing/2014/main" val="1437000349"/>
                    </a:ext>
                  </a:extLst>
                </a:gridCol>
              </a:tblGrid>
              <a:tr h="398304">
                <a:tc gridSpan="2">
                  <a:txBody>
                    <a:bodyPr/>
                    <a:lstStyle/>
                    <a:p>
                      <a:pPr algn="ctr" fontAlgn="ctr"/>
                      <a:r>
                        <a:rPr lang="el-GR" sz="1100" b="1" dirty="0">
                          <a:solidFill>
                            <a:schemeClr val="tx1"/>
                          </a:solidFill>
                          <a:latin typeface="Century Gothic" panose="020B0502020202020204" pitchFamily="34" charset="0"/>
                        </a:rPr>
                        <a:t>ΦΥΛΟ</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r>
                        <a:rPr lang="el-GR" sz="1100" b="1" dirty="0">
                          <a:latin typeface="Century Gothic" panose="020B0502020202020204" pitchFamily="34" charset="0"/>
                        </a:rPr>
                        <a:t>ΗΛΙΚΙΑΚΗ ΚΑΤΗΓΟΡΙΑ</a:t>
                      </a:r>
                      <a:endParaRPr lang="en-US" sz="11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ctr"/>
                      <a:r>
                        <a:rPr lang="el-GR" sz="1100" b="1" dirty="0">
                          <a:solidFill>
                            <a:schemeClr val="tx1"/>
                          </a:solidFill>
                          <a:latin typeface="Century Gothic" panose="020B0502020202020204" pitchFamily="34" charset="0"/>
                        </a:rPr>
                        <a:t>ΗΛΙΚΙΑ</a:t>
                      </a:r>
                      <a:endParaRPr lang="en-US" sz="1100" b="1" dirty="0">
                        <a:solidFill>
                          <a:schemeClr val="tx1"/>
                        </a:solidFill>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n-US" sz="11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1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algn="ctr" fontAlgn="ctr"/>
                      <a:r>
                        <a:rPr lang="el-GR" sz="1100" b="1" dirty="0">
                          <a:solidFill>
                            <a:schemeClr val="tx1"/>
                          </a:solidFill>
                          <a:latin typeface="Century Gothic" panose="020B0502020202020204" pitchFamily="34" charset="0"/>
                        </a:rPr>
                        <a:t>ΚΑΤΑΣΤΑΣΗ ΑΠΑΣΧΟΛΗΣΗΣ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1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1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1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1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100" b="1" dirty="0">
                          <a:solidFill>
                            <a:schemeClr val="tx1"/>
                          </a:solidFill>
                          <a:latin typeface="Century Gothic" panose="020B0502020202020204" pitchFamily="34" charset="0"/>
                        </a:rPr>
                        <a:t>ΜΟΡΦΩΤΙΚΟ ΕΠΙΠΕΔΟ</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100" b="1" dirty="0">
                        <a:solidFill>
                          <a:schemeClr val="tx1"/>
                        </a:solidFill>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521863542"/>
                  </a:ext>
                </a:extLst>
              </a:tr>
              <a:tr h="840097">
                <a:tc>
                  <a:txBody>
                    <a:bodyPr/>
                    <a:lstStyle/>
                    <a:p>
                      <a:pPr algn="ctr" fontAlgn="ctr"/>
                      <a:endParaRPr lang="el-GR" sz="1050" b="1" dirty="0">
                        <a:latin typeface="Century Gothic" panose="020B0502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l-GR" sz="105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1" dirty="0">
                          <a:latin typeface="Century Gothic" panose="020B0502020202020204" pitchFamily="34" charset="0"/>
                        </a:rPr>
                        <a:t>17-34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1" dirty="0">
                          <a:latin typeface="Century Gothic" panose="020B0502020202020204" pitchFamily="34" charset="0"/>
                        </a:rPr>
                        <a:t>35-54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50" b="1" dirty="0">
                          <a:latin typeface="Century Gothic" panose="020B0502020202020204" pitchFamily="34" charset="0"/>
                        </a:rPr>
                        <a:t>55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50" b="1" dirty="0">
                          <a:latin typeface="Century Gothic" panose="020B0502020202020204" pitchFamily="34" charset="0"/>
                        </a:rPr>
                        <a:t>Μισθωτός δημοσίου τομέα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50" b="1" dirty="0">
                          <a:latin typeface="Century Gothic" panose="020B0502020202020204" pitchFamily="34" charset="0"/>
                        </a:rPr>
                        <a:t>Μισθωτός ιδιωτικού τομέα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dirty="0">
                          <a:latin typeface="Century Gothic" panose="020B0502020202020204" pitchFamily="34" charset="0"/>
                        </a:rPr>
                        <a:t>Συνταξιούχος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dirty="0">
                          <a:latin typeface="Century Gothic" panose="020B0502020202020204" pitchFamily="34" charset="0"/>
                        </a:rPr>
                        <a:t>Ελεύθερος επαγγελματίας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50" b="1" dirty="0">
                          <a:latin typeface="Century Gothic" panose="020B0502020202020204" pitchFamily="34" charset="0"/>
                        </a:rPr>
                        <a:t>Άνεργος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50" b="1" dirty="0">
                          <a:latin typeface="Century Gothic" panose="020B0502020202020204" pitchFamily="34" charset="0"/>
                        </a:rPr>
                        <a:t>Οικιακά</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50" b="1" dirty="0">
                          <a:latin typeface="Century Gothic" panose="020B0502020202020204" pitchFamily="34" charset="0"/>
                        </a:rPr>
                        <a:t>Άλλο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50" b="1" dirty="0">
                          <a:latin typeface="Century Gothic" panose="020B0502020202020204" pitchFamily="34" charset="0"/>
                        </a:rPr>
                        <a:t>Μη</a:t>
                      </a:r>
                    </a:p>
                    <a:p>
                      <a:pPr algn="ctr" fontAlgn="ctr"/>
                      <a:r>
                        <a:rPr lang="el-GR" sz="1050" b="1" dirty="0">
                          <a:latin typeface="Century Gothic" panose="020B0502020202020204" pitchFamily="34" charset="0"/>
                        </a:rPr>
                        <a:t>Πανεπιστημιακή</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50" b="1" dirty="0">
                          <a:latin typeface="Century Gothic" panose="020B0502020202020204" pitchFamily="34" charset="0"/>
                        </a:rPr>
                        <a:t>Πανεπιστημιακή</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5672698"/>
                  </a:ext>
                </a:extLst>
              </a:tr>
              <a:tr h="743100">
                <a:tc>
                  <a:txBody>
                    <a:bodyPr/>
                    <a:lstStyle/>
                    <a:p>
                      <a:pPr algn="ctr" fontAlgn="ctr"/>
                      <a:r>
                        <a:rPr lang="el-GR" sz="1300" kern="1200" dirty="0">
                          <a:solidFill>
                            <a:schemeClr val="dk1"/>
                          </a:solidFill>
                          <a:latin typeface="Century Gothic" panose="020B0502020202020204" pitchFamily="34" charset="0"/>
                          <a:ea typeface="+mn-ea"/>
                          <a:cs typeface="+mn-cs"/>
                        </a:rPr>
                        <a:t>48</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52</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20</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37</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43</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15</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40</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21</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11</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4</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5</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4</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38</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62</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68319"/>
                  </a:ext>
                </a:extLst>
              </a:tr>
            </a:tbl>
          </a:graphicData>
        </a:graphic>
      </p:graphicFrame>
      <p:pic>
        <p:nvPicPr>
          <p:cNvPr id="3" name="Εικόνα 2" descr="Εικόνα που περιέχει ρολόι, δωμάτιο, υπογραφή&#10;&#10;Περιγραφή που δημιουργήθηκε αυτόματα">
            <a:extLst>
              <a:ext uri="{FF2B5EF4-FFF2-40B4-BE49-F238E27FC236}">
                <a16:creationId xmlns:a16="http://schemas.microsoft.com/office/drawing/2014/main" id="{708B306F-20B3-2579-E05C-30CF32418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179" y="116632"/>
            <a:ext cx="500675" cy="500675"/>
          </a:xfrm>
          <a:prstGeom prst="rect">
            <a:avLst/>
          </a:prstGeom>
        </p:spPr>
      </p:pic>
      <p:pic>
        <p:nvPicPr>
          <p:cNvPr id="4" name="Εικόνα 3">
            <a:extLst>
              <a:ext uri="{FF2B5EF4-FFF2-40B4-BE49-F238E27FC236}">
                <a16:creationId xmlns:a16="http://schemas.microsoft.com/office/drawing/2014/main" id="{1B2CA5C2-919E-775D-F334-882831975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32" y="120013"/>
            <a:ext cx="500675" cy="500675"/>
          </a:xfrm>
          <a:prstGeom prst="rect">
            <a:avLst/>
          </a:prstGeom>
        </p:spPr>
      </p:pic>
      <p:graphicFrame>
        <p:nvGraphicFramePr>
          <p:cNvPr id="14" name="Table 1">
            <a:extLst>
              <a:ext uri="{FF2B5EF4-FFF2-40B4-BE49-F238E27FC236}">
                <a16:creationId xmlns:a16="http://schemas.microsoft.com/office/drawing/2014/main" id="{29A75361-893D-2AE9-AB07-F6833E6498E2}"/>
              </a:ext>
            </a:extLst>
          </p:cNvPr>
          <p:cNvGraphicFramePr>
            <a:graphicFrameLocks noGrp="1"/>
          </p:cNvGraphicFramePr>
          <p:nvPr>
            <p:extLst>
              <p:ext uri="{D42A27DB-BD31-4B8C-83A1-F6EECF244321}">
                <p14:modId xmlns:p14="http://schemas.microsoft.com/office/powerpoint/2010/main" val="2186768383"/>
              </p:ext>
            </p:extLst>
          </p:nvPr>
        </p:nvGraphicFramePr>
        <p:xfrm>
          <a:off x="200907" y="3284984"/>
          <a:ext cx="7564856" cy="1584176"/>
        </p:xfrm>
        <a:graphic>
          <a:graphicData uri="http://schemas.openxmlformats.org/drawingml/2006/table">
            <a:tbl>
              <a:tblPr>
                <a:tableStyleId>{5C22544A-7EE6-4342-B048-85BDC9FD1C3A}</a:tableStyleId>
              </a:tblPr>
              <a:tblGrid>
                <a:gridCol w="682625">
                  <a:extLst>
                    <a:ext uri="{9D8B030D-6E8A-4147-A177-3AD203B41FA5}">
                      <a16:colId xmlns:a16="http://schemas.microsoft.com/office/drawing/2014/main" val="2502791974"/>
                    </a:ext>
                  </a:extLst>
                </a:gridCol>
                <a:gridCol w="764691">
                  <a:extLst>
                    <a:ext uri="{9D8B030D-6E8A-4147-A177-3AD203B41FA5}">
                      <a16:colId xmlns:a16="http://schemas.microsoft.com/office/drawing/2014/main" val="2808935662"/>
                    </a:ext>
                  </a:extLst>
                </a:gridCol>
                <a:gridCol w="808449">
                  <a:extLst>
                    <a:ext uri="{9D8B030D-6E8A-4147-A177-3AD203B41FA5}">
                      <a16:colId xmlns:a16="http://schemas.microsoft.com/office/drawing/2014/main" val="3115465180"/>
                    </a:ext>
                  </a:extLst>
                </a:gridCol>
                <a:gridCol w="822671">
                  <a:extLst>
                    <a:ext uri="{9D8B030D-6E8A-4147-A177-3AD203B41FA5}">
                      <a16:colId xmlns:a16="http://schemas.microsoft.com/office/drawing/2014/main" val="1707497516"/>
                    </a:ext>
                  </a:extLst>
                </a:gridCol>
                <a:gridCol w="822671">
                  <a:extLst>
                    <a:ext uri="{9D8B030D-6E8A-4147-A177-3AD203B41FA5}">
                      <a16:colId xmlns:a16="http://schemas.microsoft.com/office/drawing/2014/main" val="1238573763"/>
                    </a:ext>
                  </a:extLst>
                </a:gridCol>
                <a:gridCol w="660278">
                  <a:extLst>
                    <a:ext uri="{9D8B030D-6E8A-4147-A177-3AD203B41FA5}">
                      <a16:colId xmlns:a16="http://schemas.microsoft.com/office/drawing/2014/main" val="2641853155"/>
                    </a:ext>
                  </a:extLst>
                </a:gridCol>
                <a:gridCol w="749375">
                  <a:extLst>
                    <a:ext uri="{9D8B030D-6E8A-4147-A177-3AD203B41FA5}">
                      <a16:colId xmlns:a16="http://schemas.microsoft.com/office/drawing/2014/main" val="4243386868"/>
                    </a:ext>
                  </a:extLst>
                </a:gridCol>
                <a:gridCol w="666188">
                  <a:extLst>
                    <a:ext uri="{9D8B030D-6E8A-4147-A177-3AD203B41FA5}">
                      <a16:colId xmlns:a16="http://schemas.microsoft.com/office/drawing/2014/main" val="2861648846"/>
                    </a:ext>
                  </a:extLst>
                </a:gridCol>
                <a:gridCol w="793954">
                  <a:extLst>
                    <a:ext uri="{9D8B030D-6E8A-4147-A177-3AD203B41FA5}">
                      <a16:colId xmlns:a16="http://schemas.microsoft.com/office/drawing/2014/main" val="3898601881"/>
                    </a:ext>
                  </a:extLst>
                </a:gridCol>
                <a:gridCol w="793954">
                  <a:extLst>
                    <a:ext uri="{9D8B030D-6E8A-4147-A177-3AD203B41FA5}">
                      <a16:colId xmlns:a16="http://schemas.microsoft.com/office/drawing/2014/main" val="1824141327"/>
                    </a:ext>
                  </a:extLst>
                </a:gridCol>
              </a:tblGrid>
              <a:tr h="398304">
                <a:tc gridSpan="5">
                  <a:txBody>
                    <a:bodyPr/>
                    <a:lstStyle/>
                    <a:p>
                      <a:pPr algn="ctr" fontAlgn="ctr"/>
                      <a:r>
                        <a:rPr lang="el-GR" sz="1100" b="1" dirty="0">
                          <a:solidFill>
                            <a:schemeClr val="tx1"/>
                          </a:solidFill>
                          <a:latin typeface="Century Gothic" panose="020B0502020202020204" pitchFamily="34" charset="0"/>
                        </a:rPr>
                        <a:t>ΠΕΡΙΟΧΗ ΚΑΤΟΙΚΙΑΣ</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1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1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100" b="1" dirty="0">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100" b="1" dirty="0">
                        <a:solidFill>
                          <a:schemeClr val="tx1"/>
                        </a:solidFill>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5">
                  <a:txBody>
                    <a:bodyPr/>
                    <a:lstStyle/>
                    <a:p>
                      <a:pPr algn="ctr" fontAlgn="ctr"/>
                      <a:r>
                        <a:rPr lang="el-GR" sz="1100" b="1" dirty="0">
                          <a:solidFill>
                            <a:schemeClr val="tx1"/>
                          </a:solidFill>
                          <a:latin typeface="Century Gothic" panose="020B0502020202020204" pitchFamily="34" charset="0"/>
                        </a:rPr>
                        <a:t>ΕΤΗΣΙΟ ΕΙΣΟΔΗΜΑ</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100" b="1" dirty="0">
                        <a:solidFill>
                          <a:schemeClr val="tx1"/>
                        </a:solidFill>
                        <a:latin typeface="Century Gothic" panose="020B0502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100" b="1" dirty="0">
                        <a:solidFill>
                          <a:schemeClr val="tx1"/>
                        </a:solidFill>
                        <a:latin typeface="Century Gothic" panose="020B0502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100" b="1" dirty="0">
                        <a:solidFill>
                          <a:schemeClr val="tx1"/>
                        </a:solidFill>
                        <a:latin typeface="Century Gothic" panose="020B0502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100" b="1" dirty="0">
                        <a:solidFill>
                          <a:schemeClr val="tx1"/>
                        </a:solidFill>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521863542"/>
                  </a:ext>
                </a:extLst>
              </a:tr>
              <a:tr h="609808">
                <a:tc>
                  <a:txBody>
                    <a:bodyPr/>
                    <a:lstStyle/>
                    <a:p>
                      <a:pPr algn="ctr" fontAlgn="ctr"/>
                      <a:r>
                        <a:rPr lang="el-GR" sz="1050" b="1" dirty="0">
                          <a:latin typeface="Century Gothic" panose="020B0502020202020204" pitchFamily="34" charset="0"/>
                        </a:rPr>
                        <a:t>Κεντρικός</a:t>
                      </a:r>
                    </a:p>
                    <a:p>
                      <a:pPr algn="ctr" fontAlgn="ctr"/>
                      <a:r>
                        <a:rPr lang="el-GR" sz="1050" b="1" dirty="0">
                          <a:latin typeface="Century Gothic" panose="020B0502020202020204" pitchFamily="34" charset="0"/>
                        </a:rPr>
                        <a:t> τομέας</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50" b="1" dirty="0">
                          <a:latin typeface="Century Gothic" panose="020B0502020202020204" pitchFamily="34" charset="0"/>
                        </a:rPr>
                        <a:t>Βόρειος </a:t>
                      </a:r>
                    </a:p>
                    <a:p>
                      <a:pPr algn="ctr" fontAlgn="ctr"/>
                      <a:r>
                        <a:rPr lang="el-GR" sz="105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dirty="0">
                          <a:latin typeface="Century Gothic" panose="020B0502020202020204" pitchFamily="34" charset="0"/>
                        </a:rPr>
                        <a:t>Δυτικός </a:t>
                      </a:r>
                    </a:p>
                    <a:p>
                      <a:pPr algn="ctr" fontAlgn="ctr"/>
                      <a:r>
                        <a:rPr lang="el-GR" sz="10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dirty="0">
                          <a:latin typeface="Century Gothic" panose="020B0502020202020204" pitchFamily="34" charset="0"/>
                        </a:rPr>
                        <a:t>Νότιος </a:t>
                      </a:r>
                    </a:p>
                    <a:p>
                      <a:pPr algn="ctr" fontAlgn="ctr"/>
                      <a:r>
                        <a:rPr lang="el-GR" sz="10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100" b="1" dirty="0">
                          <a:latin typeface="Century Gothic" panose="020B0502020202020204" pitchFamily="34" charset="0"/>
                        </a:rPr>
                        <a:t>Έως 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100" b="1" dirty="0">
                          <a:latin typeface="Century Gothic" panose="020B0502020202020204" pitchFamily="34" charset="0"/>
                        </a:rPr>
                        <a:t>7.001 – </a:t>
                      </a:r>
                    </a:p>
                    <a:p>
                      <a:pPr algn="ctr" fontAlgn="ctr"/>
                      <a:r>
                        <a:rPr lang="el-GR" sz="11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100" b="1" dirty="0">
                          <a:latin typeface="Century Gothic" panose="020B0502020202020204" pitchFamily="34" charset="0"/>
                        </a:rPr>
                        <a:t>16.001 – </a:t>
                      </a:r>
                    </a:p>
                    <a:p>
                      <a:pPr algn="ctr" fontAlgn="ctr"/>
                      <a:r>
                        <a:rPr lang="el-GR" sz="11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100" b="1" dirty="0">
                          <a:latin typeface="Century Gothic" panose="020B0502020202020204" pitchFamily="34" charset="0"/>
                        </a:rPr>
                        <a:t>Πάνω από</a:t>
                      </a:r>
                    </a:p>
                    <a:p>
                      <a:pPr algn="ctr" fontAlgn="ctr"/>
                      <a:r>
                        <a:rPr lang="el-GR" sz="11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1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5672698"/>
                  </a:ext>
                </a:extLst>
              </a:tr>
              <a:tr h="576064">
                <a:tc>
                  <a:txBody>
                    <a:bodyPr/>
                    <a:lstStyle/>
                    <a:p>
                      <a:pPr algn="ctr" fontAlgn="ctr"/>
                      <a:r>
                        <a:rPr lang="el-GR" sz="1300" kern="1200" dirty="0">
                          <a:solidFill>
                            <a:schemeClr val="dk1"/>
                          </a:solidFill>
                          <a:latin typeface="Century Gothic" panose="020B0502020202020204" pitchFamily="34" charset="0"/>
                          <a:ea typeface="+mn-ea"/>
                          <a:cs typeface="+mn-cs"/>
                        </a:rPr>
                        <a:t>42</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21</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7</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7</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23</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7</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25</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32</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19</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300" kern="1200" dirty="0">
                          <a:solidFill>
                            <a:schemeClr val="dk1"/>
                          </a:solidFill>
                          <a:latin typeface="Century Gothic" panose="020B0502020202020204" pitchFamily="34" charset="0"/>
                          <a:ea typeface="+mn-ea"/>
                          <a:cs typeface="+mn-cs"/>
                        </a:rPr>
                        <a:t>17</a:t>
                      </a:r>
                      <a:endParaRPr lang="en-US" sz="1300" kern="1200" dirty="0">
                        <a:solidFill>
                          <a:schemeClr val="dk1"/>
                        </a:solidFill>
                        <a:latin typeface="Century Gothic" panose="020B050202020202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68319"/>
                  </a:ext>
                </a:extLst>
              </a:tr>
            </a:tbl>
          </a:graphicData>
        </a:graphic>
      </p:graphicFrame>
      <p:pic>
        <p:nvPicPr>
          <p:cNvPr id="18" name="Εικόνα 17">
            <a:extLst>
              <a:ext uri="{FF2B5EF4-FFF2-40B4-BE49-F238E27FC236}">
                <a16:creationId xmlns:a16="http://schemas.microsoft.com/office/drawing/2014/main" id="{681477E1-7CBE-3EF6-2388-F42DF185DB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907" y="1418290"/>
            <a:ext cx="482702" cy="482702"/>
          </a:xfrm>
          <a:prstGeom prst="rect">
            <a:avLst/>
          </a:prstGeom>
        </p:spPr>
      </p:pic>
      <p:pic>
        <p:nvPicPr>
          <p:cNvPr id="20" name="Εικόνα 19">
            <a:extLst>
              <a:ext uri="{FF2B5EF4-FFF2-40B4-BE49-F238E27FC236}">
                <a16:creationId xmlns:a16="http://schemas.microsoft.com/office/drawing/2014/main" id="{BDBE781E-05C5-86B9-0141-6CB974E99F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591" y="1381806"/>
            <a:ext cx="514991" cy="514991"/>
          </a:xfrm>
          <a:prstGeom prst="rect">
            <a:avLst/>
          </a:prstGeom>
        </p:spPr>
      </p:pic>
      <p:sp>
        <p:nvSpPr>
          <p:cNvPr id="7" name="Τίτλος 7">
            <a:extLst>
              <a:ext uri="{FF2B5EF4-FFF2-40B4-BE49-F238E27FC236}">
                <a16:creationId xmlns:a16="http://schemas.microsoft.com/office/drawing/2014/main" id="{E743BB78-D599-26A0-EAB7-E87A11B76E02}"/>
              </a:ext>
            </a:extLst>
          </p:cNvPr>
          <p:cNvSpPr txBox="1">
            <a:spLocks/>
          </p:cNvSpPr>
          <p:nvPr/>
        </p:nvSpPr>
        <p:spPr>
          <a:xfrm>
            <a:off x="1600685" y="188640"/>
            <a:ext cx="3343187" cy="42866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1400" b="1" dirty="0">
                <a:latin typeface="Century Gothic" pitchFamily="34" charset="0"/>
              </a:rPr>
              <a:t>Δημογραφικά στοιχεία έρευνας</a:t>
            </a:r>
          </a:p>
        </p:txBody>
      </p:sp>
      <p:grpSp>
        <p:nvGrpSpPr>
          <p:cNvPr id="6" name="Ομάδα 5">
            <a:extLst>
              <a:ext uri="{FF2B5EF4-FFF2-40B4-BE49-F238E27FC236}">
                <a16:creationId xmlns:a16="http://schemas.microsoft.com/office/drawing/2014/main" id="{DAD66AA8-4DA7-3A63-3C4D-9FBE2E48C5D8}"/>
              </a:ext>
            </a:extLst>
          </p:cNvPr>
          <p:cNvGrpSpPr/>
          <p:nvPr/>
        </p:nvGrpSpPr>
        <p:grpSpPr>
          <a:xfrm>
            <a:off x="0" y="6453336"/>
            <a:ext cx="12192000" cy="360040"/>
            <a:chOff x="0" y="6453336"/>
            <a:chExt cx="12192000" cy="360040"/>
          </a:xfrm>
        </p:grpSpPr>
        <p:pic>
          <p:nvPicPr>
            <p:cNvPr id="8" name="Εικόνα 7">
              <a:extLst>
                <a:ext uri="{FF2B5EF4-FFF2-40B4-BE49-F238E27FC236}">
                  <a16:creationId xmlns:a16="http://schemas.microsoft.com/office/drawing/2014/main" id="{9CBBBCB9-5B83-4AFF-2439-9A71748C94D5}"/>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13" name="Εικόνα 12">
              <a:extLst>
                <a:ext uri="{FF2B5EF4-FFF2-40B4-BE49-F238E27FC236}">
                  <a16:creationId xmlns:a16="http://schemas.microsoft.com/office/drawing/2014/main" id="{32ECA0BA-6CD0-1961-AA7C-6F3E001006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15" name="Straight Connector 49">
              <a:extLst>
                <a:ext uri="{FF2B5EF4-FFF2-40B4-BE49-F238E27FC236}">
                  <a16:creationId xmlns:a16="http://schemas.microsoft.com/office/drawing/2014/main" id="{7E4BAA2E-B6C8-0FD6-5088-7524CCCF5856}"/>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16" name="Γραφικό 15">
              <a:extLst>
                <a:ext uri="{FF2B5EF4-FFF2-40B4-BE49-F238E27FC236}">
                  <a16:creationId xmlns:a16="http://schemas.microsoft.com/office/drawing/2014/main" id="{98CEAAD8-ED61-CD2A-B3E9-E1104EE1BC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5281" y="6500566"/>
              <a:ext cx="479642" cy="312810"/>
            </a:xfrm>
            <a:prstGeom prst="rect">
              <a:avLst/>
            </a:prstGeom>
          </p:spPr>
        </p:pic>
      </p:grpSp>
    </p:spTree>
    <p:extLst>
      <p:ext uri="{BB962C8B-B14F-4D97-AF65-F5344CB8AC3E}">
        <p14:creationId xmlns:p14="http://schemas.microsoft.com/office/powerpoint/2010/main" val="873175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Ομάδα 13"/>
          <p:cNvGrpSpPr/>
          <p:nvPr/>
        </p:nvGrpSpPr>
        <p:grpSpPr>
          <a:xfrm>
            <a:off x="5364831" y="6280058"/>
            <a:ext cx="1462339" cy="261610"/>
            <a:chOff x="2684658" y="6171883"/>
            <a:chExt cx="1462339" cy="261610"/>
          </a:xfrm>
        </p:grpSpPr>
        <p:sp>
          <p:nvSpPr>
            <p:cNvPr id="15" name="TextBox 14"/>
            <p:cNvSpPr txBox="1"/>
            <p:nvPr/>
          </p:nvSpPr>
          <p:spPr>
            <a:xfrm>
              <a:off x="2878864" y="6171883"/>
              <a:ext cx="1268133" cy="261610"/>
            </a:xfrm>
            <a:prstGeom prst="rect">
              <a:avLst/>
            </a:prstGeom>
            <a:noFill/>
          </p:spPr>
          <p:txBody>
            <a:bodyPr wrap="square" rtlCol="0">
              <a:spAutoFit/>
            </a:bodyPr>
            <a:lstStyle/>
            <a:p>
              <a:pPr algn="just"/>
              <a:r>
                <a:rPr lang="en-US" sz="1100" b="1" dirty="0">
                  <a:latin typeface="Century Gothic" panose="020B0502020202020204" pitchFamily="34" charset="0"/>
                </a:rPr>
                <a:t>Prorata </a:t>
              </a:r>
              <a:r>
                <a:rPr lang="el-GR" sz="1100" b="1" dirty="0">
                  <a:latin typeface="Century Gothic" panose="020B0502020202020204" pitchFamily="34" charset="0"/>
                </a:rPr>
                <a:t>2026</a:t>
              </a:r>
            </a:p>
          </p:txBody>
        </p:sp>
        <p:pic>
          <p:nvPicPr>
            <p:cNvPr id="16" name="Εικόνα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4658" y="6182422"/>
              <a:ext cx="245722" cy="245722"/>
            </a:xfrm>
            <a:prstGeom prst="rect">
              <a:avLst/>
            </a:prstGeom>
          </p:spPr>
        </p:pic>
      </p:grpSp>
      <p:pic>
        <p:nvPicPr>
          <p:cNvPr id="3" name="Εικόνα 2" descr="Εικόνα που περιέχει κείμενο&#10;&#10;Περιγραφή που δημιουργήθηκε αυτόματα">
            <a:extLst>
              <a:ext uri="{FF2B5EF4-FFF2-40B4-BE49-F238E27FC236}">
                <a16:creationId xmlns:a16="http://schemas.microsoft.com/office/drawing/2014/main" id="{5B34ED6F-B68A-40D4-9378-7F92BBB01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0186" y="2666998"/>
            <a:ext cx="6071628" cy="1524003"/>
          </a:xfrm>
          <a:prstGeom prst="rect">
            <a:avLst/>
          </a:prstGeom>
        </p:spPr>
      </p:pic>
    </p:spTree>
    <p:extLst>
      <p:ext uri="{BB962C8B-B14F-4D97-AF65-F5344CB8AC3E}">
        <p14:creationId xmlns:p14="http://schemas.microsoft.com/office/powerpoint/2010/main" val="243510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96FCA-CC02-EDB6-4605-8285195732EE}"/>
            </a:ext>
          </a:extLst>
        </p:cNvPr>
        <p:cNvGrpSpPr/>
        <p:nvPr/>
      </p:nvGrpSpPr>
      <p:grpSpPr>
        <a:xfrm>
          <a:off x="0" y="0"/>
          <a:ext cx="0" cy="0"/>
          <a:chOff x="0" y="0"/>
          <a:chExt cx="0" cy="0"/>
        </a:xfrm>
      </p:grpSpPr>
      <p:graphicFrame>
        <p:nvGraphicFramePr>
          <p:cNvPr id="11" name="Γράφημα 10">
            <a:extLst>
              <a:ext uri="{FF2B5EF4-FFF2-40B4-BE49-F238E27FC236}">
                <a16:creationId xmlns:a16="http://schemas.microsoft.com/office/drawing/2014/main" id="{87123979-6413-B293-D578-989336A85A3C}"/>
              </a:ext>
            </a:extLst>
          </p:cNvPr>
          <p:cNvGraphicFramePr/>
          <p:nvPr>
            <p:extLst>
              <p:ext uri="{D42A27DB-BD31-4B8C-83A1-F6EECF244321}">
                <p14:modId xmlns:p14="http://schemas.microsoft.com/office/powerpoint/2010/main" val="594458887"/>
              </p:ext>
            </p:extLst>
          </p:nvPr>
        </p:nvGraphicFramePr>
        <p:xfrm>
          <a:off x="0" y="692695"/>
          <a:ext cx="12072664" cy="5713409"/>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Ομάδα 1">
            <a:extLst>
              <a:ext uri="{FF2B5EF4-FFF2-40B4-BE49-F238E27FC236}">
                <a16:creationId xmlns:a16="http://schemas.microsoft.com/office/drawing/2014/main" id="{89DB64F4-11B2-C39F-E1E7-975FBF349F8C}"/>
              </a:ext>
            </a:extLst>
          </p:cNvPr>
          <p:cNvGrpSpPr/>
          <p:nvPr/>
        </p:nvGrpSpPr>
        <p:grpSpPr>
          <a:xfrm>
            <a:off x="0" y="6453336"/>
            <a:ext cx="12192000" cy="360040"/>
            <a:chOff x="0" y="6453336"/>
            <a:chExt cx="12192000" cy="360040"/>
          </a:xfrm>
        </p:grpSpPr>
        <p:pic>
          <p:nvPicPr>
            <p:cNvPr id="3" name="Εικόνα 2">
              <a:extLst>
                <a:ext uri="{FF2B5EF4-FFF2-40B4-BE49-F238E27FC236}">
                  <a16:creationId xmlns:a16="http://schemas.microsoft.com/office/drawing/2014/main" id="{F0A86251-BD12-DBA7-1A21-72FC5DC6FCD7}"/>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06194" y="6500566"/>
              <a:ext cx="267461" cy="267454"/>
            </a:xfrm>
            <a:prstGeom prst="rect">
              <a:avLst/>
            </a:prstGeom>
          </p:spPr>
        </p:pic>
        <p:pic>
          <p:nvPicPr>
            <p:cNvPr id="4" name="Εικόνα 3">
              <a:extLst>
                <a:ext uri="{FF2B5EF4-FFF2-40B4-BE49-F238E27FC236}">
                  <a16:creationId xmlns:a16="http://schemas.microsoft.com/office/drawing/2014/main" id="{6CAED2AF-0612-D067-8860-1B46A2206D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936" y="6525344"/>
              <a:ext cx="1050888" cy="242675"/>
            </a:xfrm>
            <a:prstGeom prst="rect">
              <a:avLst/>
            </a:prstGeom>
          </p:spPr>
        </p:pic>
        <p:cxnSp>
          <p:nvCxnSpPr>
            <p:cNvPr id="5" name="Straight Connector 49">
              <a:extLst>
                <a:ext uri="{FF2B5EF4-FFF2-40B4-BE49-F238E27FC236}">
                  <a16:creationId xmlns:a16="http://schemas.microsoft.com/office/drawing/2014/main" id="{89EA6266-9B08-0B6D-FC77-E3FD8D370201}"/>
                </a:ext>
              </a:extLst>
            </p:cNvPr>
            <p:cNvCxnSpPr>
              <a:cxnSpLocks/>
            </p:cNvCxnSpPr>
            <p:nvPr/>
          </p:nvCxnSpPr>
          <p:spPr>
            <a:xfrm>
              <a:off x="0" y="6453336"/>
              <a:ext cx="12192000" cy="0"/>
            </a:xfrm>
            <a:prstGeom prst="line">
              <a:avLst/>
            </a:prstGeom>
            <a:ln/>
          </p:spPr>
          <p:style>
            <a:lnRef idx="3">
              <a:schemeClr val="dk1"/>
            </a:lnRef>
            <a:fillRef idx="0">
              <a:schemeClr val="dk1"/>
            </a:fillRef>
            <a:effectRef idx="2">
              <a:schemeClr val="dk1"/>
            </a:effectRef>
            <a:fontRef idx="minor">
              <a:schemeClr val="tx1"/>
            </a:fontRef>
          </p:style>
        </p:cxnSp>
        <p:pic>
          <p:nvPicPr>
            <p:cNvPr id="6" name="Γραφικό 5">
              <a:extLst>
                <a:ext uri="{FF2B5EF4-FFF2-40B4-BE49-F238E27FC236}">
                  <a16:creationId xmlns:a16="http://schemas.microsoft.com/office/drawing/2014/main" id="{CDEDA7A3-315F-A874-F66C-6D4DA7D07C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81" y="6500566"/>
              <a:ext cx="479642" cy="312810"/>
            </a:xfrm>
            <a:prstGeom prst="rect">
              <a:avLst/>
            </a:prstGeom>
          </p:spPr>
        </p:pic>
      </p:grpSp>
      <p:sp>
        <p:nvSpPr>
          <p:cNvPr id="7" name="Τίτλος 7">
            <a:extLst>
              <a:ext uri="{FF2B5EF4-FFF2-40B4-BE49-F238E27FC236}">
                <a16:creationId xmlns:a16="http://schemas.microsoft.com/office/drawing/2014/main" id="{18E96449-72F8-E547-5F8A-79FD5791787A}"/>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Σε ποιον από τους παρακάτω χώρους βιώνετε τη μεγαλύτερη δυσφορία λόγω της ζέστης;</a:t>
            </a:r>
          </a:p>
        </p:txBody>
      </p:sp>
      <p:sp>
        <p:nvSpPr>
          <p:cNvPr id="8" name="TextBox 7">
            <a:extLst>
              <a:ext uri="{FF2B5EF4-FFF2-40B4-BE49-F238E27FC236}">
                <a16:creationId xmlns:a16="http://schemas.microsoft.com/office/drawing/2014/main" id="{5148E2AA-F916-6CC7-66F1-01444CE19BC4}"/>
              </a:ext>
            </a:extLst>
          </p:cNvPr>
          <p:cNvSpPr txBox="1"/>
          <p:nvPr/>
        </p:nvSpPr>
        <p:spPr>
          <a:xfrm>
            <a:off x="9133766" y="4941168"/>
            <a:ext cx="3024335" cy="430887"/>
          </a:xfrm>
          <a:prstGeom prst="rect">
            <a:avLst/>
          </a:prstGeom>
          <a:noFill/>
        </p:spPr>
        <p:txBody>
          <a:bodyPr wrap="square" rtlCol="0">
            <a:spAutoFit/>
          </a:bodyPr>
          <a:lstStyle/>
          <a:p>
            <a:r>
              <a:rPr lang="el-GR" sz="1100" b="1" dirty="0">
                <a:solidFill>
                  <a:srgbClr val="C00000"/>
                </a:solidFill>
                <a:latin typeface="Century Gothic" panose="020B0502020202020204" pitchFamily="34" charset="0"/>
              </a:rPr>
              <a:t>Άθροισμα μεγαλύτερο του 100% λόγω δυνατότητας πολλαπλής επιλογής</a:t>
            </a:r>
            <a:endParaRPr lang="en-US" sz="11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290560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7B23-C09F-047F-8C36-1BF956910121}"/>
            </a:ext>
          </a:extLst>
        </p:cNvPr>
        <p:cNvGrpSpPr/>
        <p:nvPr/>
      </p:nvGrpSpPr>
      <p:grpSpPr>
        <a:xfrm>
          <a:off x="0" y="0"/>
          <a:ext cx="0" cy="0"/>
          <a:chOff x="0" y="0"/>
          <a:chExt cx="0" cy="0"/>
        </a:xfrm>
      </p:grpSpPr>
      <p:graphicFrame>
        <p:nvGraphicFramePr>
          <p:cNvPr id="111" name="Πίνακας 110">
            <a:extLst>
              <a:ext uri="{FF2B5EF4-FFF2-40B4-BE49-F238E27FC236}">
                <a16:creationId xmlns:a16="http://schemas.microsoft.com/office/drawing/2014/main" id="{00B2A0D9-B515-FE49-3547-2B6518F52070}"/>
              </a:ext>
            </a:extLst>
          </p:cNvPr>
          <p:cNvGraphicFramePr>
            <a:graphicFrameLocks noGrp="1"/>
          </p:cNvGraphicFramePr>
          <p:nvPr>
            <p:extLst>
              <p:ext uri="{D42A27DB-BD31-4B8C-83A1-F6EECF244321}">
                <p14:modId xmlns:p14="http://schemas.microsoft.com/office/powerpoint/2010/main" val="3161803873"/>
              </p:ext>
            </p:extLst>
          </p:nvPr>
        </p:nvGraphicFramePr>
        <p:xfrm>
          <a:off x="0" y="1072109"/>
          <a:ext cx="12186625" cy="2725041"/>
        </p:xfrm>
        <a:graphic>
          <a:graphicData uri="http://schemas.openxmlformats.org/drawingml/2006/table">
            <a:tbl>
              <a:tblPr/>
              <a:tblGrid>
                <a:gridCol w="1768475">
                  <a:extLst>
                    <a:ext uri="{9D8B030D-6E8A-4147-A177-3AD203B41FA5}">
                      <a16:colId xmlns:a16="http://schemas.microsoft.com/office/drawing/2014/main" val="3282539920"/>
                    </a:ext>
                  </a:extLst>
                </a:gridCol>
                <a:gridCol w="456913">
                  <a:extLst>
                    <a:ext uri="{9D8B030D-6E8A-4147-A177-3AD203B41FA5}">
                      <a16:colId xmlns:a16="http://schemas.microsoft.com/office/drawing/2014/main" val="2154064463"/>
                    </a:ext>
                  </a:extLst>
                </a:gridCol>
                <a:gridCol w="394182">
                  <a:extLst>
                    <a:ext uri="{9D8B030D-6E8A-4147-A177-3AD203B41FA5}">
                      <a16:colId xmlns:a16="http://schemas.microsoft.com/office/drawing/2014/main" val="2098606531"/>
                    </a:ext>
                  </a:extLst>
                </a:gridCol>
                <a:gridCol w="394182">
                  <a:extLst>
                    <a:ext uri="{9D8B030D-6E8A-4147-A177-3AD203B41FA5}">
                      <a16:colId xmlns:a16="http://schemas.microsoft.com/office/drawing/2014/main" val="3925738108"/>
                    </a:ext>
                  </a:extLst>
                </a:gridCol>
                <a:gridCol w="465942">
                  <a:extLst>
                    <a:ext uri="{9D8B030D-6E8A-4147-A177-3AD203B41FA5}">
                      <a16:colId xmlns:a16="http://schemas.microsoft.com/office/drawing/2014/main" val="1668182264"/>
                    </a:ext>
                  </a:extLst>
                </a:gridCol>
                <a:gridCol w="465942">
                  <a:extLst>
                    <a:ext uri="{9D8B030D-6E8A-4147-A177-3AD203B41FA5}">
                      <a16:colId xmlns:a16="http://schemas.microsoft.com/office/drawing/2014/main" val="3446793781"/>
                    </a:ext>
                  </a:extLst>
                </a:gridCol>
                <a:gridCol w="359329">
                  <a:extLst>
                    <a:ext uri="{9D8B030D-6E8A-4147-A177-3AD203B41FA5}">
                      <a16:colId xmlns:a16="http://schemas.microsoft.com/office/drawing/2014/main" val="882811306"/>
                    </a:ext>
                  </a:extLst>
                </a:gridCol>
                <a:gridCol w="529120">
                  <a:extLst>
                    <a:ext uri="{9D8B030D-6E8A-4147-A177-3AD203B41FA5}">
                      <a16:colId xmlns:a16="http://schemas.microsoft.com/office/drawing/2014/main" val="3272208658"/>
                    </a:ext>
                  </a:extLst>
                </a:gridCol>
                <a:gridCol w="583590">
                  <a:extLst>
                    <a:ext uri="{9D8B030D-6E8A-4147-A177-3AD203B41FA5}">
                      <a16:colId xmlns:a16="http://schemas.microsoft.com/office/drawing/2014/main" val="788278156"/>
                    </a:ext>
                  </a:extLst>
                </a:gridCol>
                <a:gridCol w="613905">
                  <a:extLst>
                    <a:ext uri="{9D8B030D-6E8A-4147-A177-3AD203B41FA5}">
                      <a16:colId xmlns:a16="http://schemas.microsoft.com/office/drawing/2014/main" val="420849017"/>
                    </a:ext>
                  </a:extLst>
                </a:gridCol>
                <a:gridCol w="686106">
                  <a:extLst>
                    <a:ext uri="{9D8B030D-6E8A-4147-A177-3AD203B41FA5}">
                      <a16:colId xmlns:a16="http://schemas.microsoft.com/office/drawing/2014/main" val="263798831"/>
                    </a:ext>
                  </a:extLst>
                </a:gridCol>
                <a:gridCol w="508952">
                  <a:extLst>
                    <a:ext uri="{9D8B030D-6E8A-4147-A177-3AD203B41FA5}">
                      <a16:colId xmlns:a16="http://schemas.microsoft.com/office/drawing/2014/main" val="3531163807"/>
                    </a:ext>
                  </a:extLst>
                </a:gridCol>
                <a:gridCol w="671612">
                  <a:extLst>
                    <a:ext uri="{9D8B030D-6E8A-4147-A177-3AD203B41FA5}">
                      <a16:colId xmlns:a16="http://schemas.microsoft.com/office/drawing/2014/main" val="3538864601"/>
                    </a:ext>
                  </a:extLst>
                </a:gridCol>
                <a:gridCol w="482549">
                  <a:extLst>
                    <a:ext uri="{9D8B030D-6E8A-4147-A177-3AD203B41FA5}">
                      <a16:colId xmlns:a16="http://schemas.microsoft.com/office/drawing/2014/main" val="3816728563"/>
                    </a:ext>
                  </a:extLst>
                </a:gridCol>
                <a:gridCol w="564718">
                  <a:extLst>
                    <a:ext uri="{9D8B030D-6E8A-4147-A177-3AD203B41FA5}">
                      <a16:colId xmlns:a16="http://schemas.microsoft.com/office/drawing/2014/main" val="4101335583"/>
                    </a:ext>
                  </a:extLst>
                </a:gridCol>
                <a:gridCol w="570163">
                  <a:extLst>
                    <a:ext uri="{9D8B030D-6E8A-4147-A177-3AD203B41FA5}">
                      <a16:colId xmlns:a16="http://schemas.microsoft.com/office/drawing/2014/main" val="1765694532"/>
                    </a:ext>
                  </a:extLst>
                </a:gridCol>
                <a:gridCol w="577032">
                  <a:extLst>
                    <a:ext uri="{9D8B030D-6E8A-4147-A177-3AD203B41FA5}">
                      <a16:colId xmlns:a16="http://schemas.microsoft.com/office/drawing/2014/main" val="53857303"/>
                    </a:ext>
                  </a:extLst>
                </a:gridCol>
                <a:gridCol w="793750">
                  <a:extLst>
                    <a:ext uri="{9D8B030D-6E8A-4147-A177-3AD203B41FA5}">
                      <a16:colId xmlns:a16="http://schemas.microsoft.com/office/drawing/2014/main" val="3512172987"/>
                    </a:ext>
                  </a:extLst>
                </a:gridCol>
                <a:gridCol w="620713">
                  <a:extLst>
                    <a:ext uri="{9D8B030D-6E8A-4147-A177-3AD203B41FA5}">
                      <a16:colId xmlns:a16="http://schemas.microsoft.com/office/drawing/2014/main" val="2799718816"/>
                    </a:ext>
                  </a:extLst>
                </a:gridCol>
                <a:gridCol w="679450">
                  <a:extLst>
                    <a:ext uri="{9D8B030D-6E8A-4147-A177-3AD203B41FA5}">
                      <a16:colId xmlns:a16="http://schemas.microsoft.com/office/drawing/2014/main" val="4116656078"/>
                    </a:ext>
                  </a:extLst>
                </a:gridCol>
              </a:tblGrid>
              <a:tr h="297481">
                <a:tc rowSpan="2">
                  <a:txBody>
                    <a:bodyPr/>
                    <a:lstStyle/>
                    <a:p>
                      <a:pPr algn="l" rtl="0" fontAlgn="ctr"/>
                      <a:r>
                        <a:rPr lang="el-GR" sz="1000" b="1" i="0" u="none" strike="noStrike" dirty="0">
                          <a:solidFill>
                            <a:srgbClr val="000000"/>
                          </a:solidFill>
                          <a:effectLst/>
                          <a:latin typeface="Century Gothic" panose="020B0502020202020204" pitchFamily="34" charset="0"/>
                        </a:rPr>
                        <a:t> </a:t>
                      </a:r>
                    </a:p>
                    <a:p>
                      <a:pPr algn="l" rtl="0" fontAlgn="ctr"/>
                      <a:r>
                        <a:rPr lang="el-GR" sz="1000" b="1" i="0" u="none" strike="noStrike" dirty="0">
                          <a:solidFill>
                            <a:srgbClr val="000000"/>
                          </a:solidFill>
                          <a:effectLst/>
                          <a:latin typeface="Century Gothic" panose="020B0502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l-GR" sz="1000" b="1" i="0" u="none" strike="noStrike" dirty="0">
                          <a:solidFill>
                            <a:srgbClr val="000000"/>
                          </a:solidFill>
                          <a:effectLst/>
                          <a:latin typeface="Century Gothic" panose="020B0502020202020204" pitchFamily="34" charset="0"/>
                        </a:rPr>
                        <a:t>Σύνολο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b"/>
                      <a:r>
                        <a:rPr lang="el-GR" sz="1000" b="1" i="0" u="none" strike="noStrike" dirty="0">
                          <a:solidFill>
                            <a:srgbClr val="000000"/>
                          </a:solidFill>
                          <a:effectLst/>
                          <a:latin typeface="Century Gothic" panose="020B0502020202020204" pitchFamily="34" charset="0"/>
                        </a:rPr>
                        <a:t>ΦΥΛΟ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b"/>
                      <a:endParaRPr lang="el-GR"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3">
                  <a:txBody>
                    <a:bodyPr/>
                    <a:lstStyle/>
                    <a:p>
                      <a:pPr algn="ctr" fontAlgn="b"/>
                      <a:r>
                        <a:rPr lang="el-GR" sz="1000" b="1" i="0" u="none" strike="noStrike" dirty="0">
                          <a:solidFill>
                            <a:srgbClr val="000000"/>
                          </a:solidFill>
                          <a:effectLst/>
                          <a:latin typeface="Century Gothic" panose="020B0502020202020204" pitchFamily="34" charset="0"/>
                        </a:rPr>
                        <a:t>ΗΛΙΚΙΑ</a:t>
                      </a:r>
                      <a:endParaRPr lang="el-GR"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endParaRPr lang="el-GR"/>
                    </a:p>
                  </a:txBody>
                  <a:tcPr/>
                </a:tc>
                <a:tc hMerge="1">
                  <a:txBody>
                    <a:bodyPr/>
                    <a:lstStyle/>
                    <a:p>
                      <a:endParaRPr lang="el-GR"/>
                    </a:p>
                  </a:txBody>
                  <a:tcPr/>
                </a:tc>
                <a:tc gridSpan="5">
                  <a:txBody>
                    <a:bodyPr/>
                    <a:lstStyle/>
                    <a:p>
                      <a:pPr algn="ctr" fontAlgn="ctr"/>
                      <a:r>
                        <a:rPr lang="el-GR" sz="1000" b="1" dirty="0">
                          <a:solidFill>
                            <a:schemeClr val="tx1"/>
                          </a:solidFill>
                          <a:latin typeface="Century Gothic" panose="020B0502020202020204" pitchFamily="34" charset="0"/>
                        </a:rPr>
                        <a:t>ΕΤΗΣΙΟ ΕΙΣΟΔΗΜΑ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ΠΕΡΙΟΧΗ ΔΙΑΜΟΝΗΣ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hMerge="1">
                  <a:txBody>
                    <a:bodyPr/>
                    <a:lstStyle/>
                    <a:p>
                      <a:endParaRPr lang="el-GR"/>
                    </a:p>
                  </a:txBody>
                  <a:tcPr/>
                </a:tc>
                <a:tc hMerge="1">
                  <a:txBody>
                    <a:bodyPr/>
                    <a:lstStyle/>
                    <a:p>
                      <a:pPr algn="ctr" fontAlgn="ctr"/>
                      <a:endParaRPr lang="el-GR" sz="1000" b="1" dirty="0">
                        <a:solidFill>
                          <a:schemeClr val="tx1"/>
                        </a:solidFill>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993B6"/>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dirty="0">
                          <a:solidFill>
                            <a:schemeClr val="tx1"/>
                          </a:solidFill>
                          <a:latin typeface="Century Gothic" panose="020B0502020202020204" pitchFamily="34" charset="0"/>
                        </a:rPr>
                        <a:t>ΔΗΜΟΣ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l-GR" sz="1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93B6"/>
                    </a:solidFill>
                  </a:tcPr>
                </a:tc>
                <a:extLst>
                  <a:ext uri="{0D108BD9-81ED-4DB2-BD59-A6C34878D82A}">
                    <a16:rowId xmlns:a16="http://schemas.microsoft.com/office/drawing/2014/main" val="2625685534"/>
                  </a:ext>
                </a:extLst>
              </a:tr>
              <a:tr h="355756">
                <a:tc vMerge="1">
                  <a:txBody>
                    <a:bodyPr/>
                    <a:lstStyle/>
                    <a:p>
                      <a:pPr algn="l" rtl="0" fontAlgn="ctr"/>
                      <a:endParaRPr lang="el-GR" sz="1000" b="1" i="0" u="none" strike="noStrike">
                        <a:solidFill>
                          <a:srgbClr val="000000"/>
                        </a:solidFill>
                        <a:effectLst/>
                        <a:latin typeface="Century Gothic" panose="020B0502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endParaRPr lang="el-GR"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17-34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dirty="0">
                          <a:solidFill>
                            <a:srgbClr val="000000"/>
                          </a:solidFill>
                          <a:effectLst/>
                          <a:latin typeface="Century Gothic" panose="020B0502020202020204" pitchFamily="34" charset="0"/>
                        </a:rPr>
                        <a:t>35-54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l-GR" sz="1000" b="1" i="0" u="none" strike="noStrike">
                          <a:solidFill>
                            <a:srgbClr val="000000"/>
                          </a:solidFill>
                          <a:effectLst/>
                          <a:latin typeface="Century Gothic" panose="020B0502020202020204" pitchFamily="34" charset="0"/>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Έως </a:t>
                      </a:r>
                    </a:p>
                    <a:p>
                      <a:pPr algn="ctr" fontAlgn="ctr"/>
                      <a:r>
                        <a:rPr lang="el-GR" sz="900" b="1" dirty="0">
                          <a:latin typeface="Century Gothic" panose="020B0502020202020204" pitchFamily="34" charset="0"/>
                        </a:rPr>
                        <a:t>7.000 €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7.001 – </a:t>
                      </a:r>
                    </a:p>
                    <a:p>
                      <a:pPr algn="ctr" fontAlgn="ctr"/>
                      <a:r>
                        <a:rPr lang="el-GR" sz="900" b="1" dirty="0">
                          <a:latin typeface="Century Gothic" panose="020B0502020202020204" pitchFamily="34" charset="0"/>
                        </a:rPr>
                        <a:t>16.000 €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16.001 – </a:t>
                      </a:r>
                    </a:p>
                    <a:p>
                      <a:pPr algn="ctr" fontAlgn="ctr"/>
                      <a:r>
                        <a:rPr lang="el-GR" sz="900" b="1" dirty="0">
                          <a:latin typeface="Century Gothic" panose="020B0502020202020204" pitchFamily="34" charset="0"/>
                        </a:rPr>
                        <a:t>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Πάνω από</a:t>
                      </a:r>
                    </a:p>
                    <a:p>
                      <a:pPr algn="ctr" fontAlgn="ctr"/>
                      <a:r>
                        <a:rPr lang="el-GR" sz="900" b="1" dirty="0">
                          <a:latin typeface="Century Gothic" panose="020B0502020202020204" pitchFamily="34" charset="0"/>
                        </a:rPr>
                        <a:t> 30.000 €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Κεντρικός</a:t>
                      </a:r>
                    </a:p>
                    <a:p>
                      <a:pPr algn="ctr" fontAlgn="ctr"/>
                      <a:r>
                        <a:rPr lang="el-GR" sz="900" b="1" dirty="0">
                          <a:latin typeface="Century Gothic" panose="020B0502020202020204" pitchFamily="34" charset="0"/>
                        </a:rPr>
                        <a:t> 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Βόρειος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Δυτικός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Νότιος </a:t>
                      </a:r>
                    </a:p>
                    <a:p>
                      <a:pPr algn="ctr" fontAlgn="ctr"/>
                      <a:r>
                        <a:rPr lang="el-GR" sz="900" b="1" dirty="0">
                          <a:latin typeface="Century Gothic" panose="020B0502020202020204" pitchFamily="34" charset="0"/>
                        </a:rPr>
                        <a:t>τομέας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900" b="1" dirty="0">
                          <a:latin typeface="Century Gothic" panose="020B0502020202020204" pitchFamily="34" charset="0"/>
                        </a:rPr>
                        <a:t>Πειραιάς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Άλλος Δήμος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Καλλιθέας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l-GR" sz="900" b="1" dirty="0">
                          <a:latin typeface="Century Gothic" panose="020B0502020202020204" pitchFamily="34" charset="0"/>
                        </a:rPr>
                        <a:t>Μοσχάτου-</a:t>
                      </a:r>
                    </a:p>
                    <a:p>
                      <a:pPr algn="ctr" fontAlgn="ctr"/>
                      <a:r>
                        <a:rPr lang="el-GR" sz="900" b="1" dirty="0">
                          <a:latin typeface="Century Gothic" panose="020B0502020202020204" pitchFamily="34" charset="0"/>
                        </a:rPr>
                        <a:t>Ταύρου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06348395"/>
                  </a:ext>
                </a:extLst>
              </a:tr>
              <a:tr h="248116">
                <a:tc>
                  <a:txBody>
                    <a:bodyPr/>
                    <a:lstStyle/>
                    <a:p>
                      <a:pPr algn="ctr" fontAlgn="ctr">
                        <a:buNone/>
                      </a:pPr>
                      <a:r>
                        <a:rPr lang="el-GR" sz="900" b="0" i="0" u="none" strike="noStrike" dirty="0">
                          <a:solidFill>
                            <a:srgbClr val="000000"/>
                          </a:solidFill>
                          <a:effectLst/>
                          <a:latin typeface="Century Gothic" panose="020B0502020202020204" pitchFamily="34" charset="0"/>
                        </a:rPr>
                        <a:t>Κατά τις μετακινήσεις μου πεζός/η</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9089"/>
                  </a:ext>
                </a:extLst>
              </a:tr>
              <a:tr h="248116">
                <a:tc>
                  <a:txBody>
                    <a:bodyPr/>
                    <a:lstStyle/>
                    <a:p>
                      <a:pPr algn="ctr" fontAlgn="ctr">
                        <a:buNone/>
                      </a:pPr>
                      <a:r>
                        <a:rPr lang="el-GR" sz="900" b="0" i="0" u="none" strike="noStrike">
                          <a:solidFill>
                            <a:srgbClr val="000000"/>
                          </a:solidFill>
                          <a:effectLst/>
                          <a:latin typeface="Century Gothic" panose="020B0502020202020204" pitchFamily="34" charset="0"/>
                        </a:rPr>
                        <a:t>Κατά τις μετακινήσεις μου με τα Μέσα Μαζικής Μεταφοράς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383290"/>
                  </a:ext>
                </a:extLst>
              </a:tr>
              <a:tr h="312045">
                <a:tc>
                  <a:txBody>
                    <a:bodyPr/>
                    <a:lstStyle/>
                    <a:p>
                      <a:pPr algn="ctr" fontAlgn="ctr">
                        <a:buNone/>
                      </a:pPr>
                      <a:r>
                        <a:rPr lang="el-GR" sz="900" b="0" i="0" u="none" strike="noStrike">
                          <a:solidFill>
                            <a:srgbClr val="000000"/>
                          </a:solidFill>
                          <a:effectLst/>
                          <a:latin typeface="Century Gothic" panose="020B0502020202020204" pitchFamily="34" charset="0"/>
                        </a:rPr>
                        <a:t>Κατά τις μετακινήσεις μου με το αυτοκίνητο / μηχανή</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611889"/>
                  </a:ext>
                </a:extLst>
              </a:tr>
              <a:tr h="319863">
                <a:tc>
                  <a:txBody>
                    <a:bodyPr/>
                    <a:lstStyle/>
                    <a:p>
                      <a:pPr algn="ctr" fontAlgn="ctr">
                        <a:buNone/>
                      </a:pPr>
                      <a:r>
                        <a:rPr lang="el-GR" sz="900" b="0" i="0" u="none" strike="noStrike">
                          <a:solidFill>
                            <a:srgbClr val="000000"/>
                          </a:solidFill>
                          <a:effectLst/>
                          <a:latin typeface="Century Gothic" panose="020B0502020202020204" pitchFamily="34" charset="0"/>
                        </a:rPr>
                        <a:t>Στο σπίτι μου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394666"/>
                  </a:ext>
                </a:extLst>
              </a:tr>
              <a:tr h="248116">
                <a:tc>
                  <a:txBody>
                    <a:bodyPr/>
                    <a:lstStyle/>
                    <a:p>
                      <a:pPr algn="ctr" fontAlgn="ctr">
                        <a:buNone/>
                      </a:pPr>
                      <a:r>
                        <a:rPr lang="el-GR" sz="900" b="0" i="0" u="none" strike="noStrike">
                          <a:solidFill>
                            <a:srgbClr val="000000"/>
                          </a:solidFill>
                          <a:effectLst/>
                          <a:latin typeface="Century Gothic" panose="020B0502020202020204" pitchFamily="34" charset="0"/>
                        </a:rPr>
                        <a:t>Στην εργασία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404468"/>
                  </a:ext>
                </a:extLst>
              </a:tr>
              <a:tr h="312045">
                <a:tc>
                  <a:txBody>
                    <a:bodyPr/>
                    <a:lstStyle/>
                    <a:p>
                      <a:pPr algn="ctr" fontAlgn="ctr">
                        <a:buNone/>
                      </a:pPr>
                      <a:r>
                        <a:rPr lang="el-GR" sz="900" b="0" i="0" u="none" strike="noStrike">
                          <a:solidFill>
                            <a:srgbClr val="000000"/>
                          </a:solidFill>
                          <a:effectLst/>
                          <a:latin typeface="Century Gothic" panose="020B0502020202020204" pitchFamily="34" charset="0"/>
                        </a:rPr>
                        <a:t>Σε δημόσια κτήρια (σχολεία, δημόσιες υπηρεσίες κλπ.)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9069930"/>
                  </a:ext>
                </a:extLst>
              </a:tr>
              <a:tr h="312045">
                <a:tc>
                  <a:txBody>
                    <a:bodyPr/>
                    <a:lstStyle/>
                    <a:p>
                      <a:pPr algn="ctr" fontAlgn="ctr">
                        <a:buNone/>
                      </a:pPr>
                      <a:r>
                        <a:rPr lang="el-GR" sz="900" b="0" i="0" u="none" strike="noStrike">
                          <a:solidFill>
                            <a:srgbClr val="000000"/>
                          </a:solidFill>
                          <a:effectLst/>
                          <a:latin typeface="Century Gothic" panose="020B0502020202020204" pitchFamily="34" charset="0"/>
                        </a:rPr>
                        <a:t>ΔΞ/ΔΑ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1"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l-GR" sz="1100" b="0" i="0" u="none" strike="noStrike" dirty="0">
                          <a:solidFill>
                            <a:srgbClr val="000000"/>
                          </a:solidFill>
                          <a:effectLst/>
                          <a:latin typeface="Century Gothic" panose="020B0502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6992171"/>
                  </a:ext>
                </a:extLst>
              </a:tr>
            </a:tbl>
          </a:graphicData>
        </a:graphic>
      </p:graphicFrame>
      <p:pic>
        <p:nvPicPr>
          <p:cNvPr id="14" name="Εικόνα 13">
            <a:extLst>
              <a:ext uri="{FF2B5EF4-FFF2-40B4-BE49-F238E27FC236}">
                <a16:creationId xmlns:a16="http://schemas.microsoft.com/office/drawing/2014/main" id="{36727F42-9B8B-6CD2-762A-38E45DC5D3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74311"/>
            <a:ext cx="192022" cy="192022"/>
          </a:xfrm>
          <a:prstGeom prst="rect">
            <a:avLst/>
          </a:prstGeom>
        </p:spPr>
      </p:pic>
      <p:pic>
        <p:nvPicPr>
          <p:cNvPr id="15" name="Εικόνα 14">
            <a:extLst>
              <a:ext uri="{FF2B5EF4-FFF2-40B4-BE49-F238E27FC236}">
                <a16:creationId xmlns:a16="http://schemas.microsoft.com/office/drawing/2014/main" id="{69D70D29-5EB9-65C7-9166-1869DE259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474311"/>
            <a:ext cx="204867" cy="204867"/>
          </a:xfrm>
          <a:prstGeom prst="rect">
            <a:avLst/>
          </a:prstGeom>
        </p:spPr>
      </p:pic>
      <p:sp>
        <p:nvSpPr>
          <p:cNvPr id="3" name="Τίτλος 7">
            <a:extLst>
              <a:ext uri="{FF2B5EF4-FFF2-40B4-BE49-F238E27FC236}">
                <a16:creationId xmlns:a16="http://schemas.microsoft.com/office/drawing/2014/main" id="{F7DF4FCB-5299-C344-51E8-A60521F2B36F}"/>
              </a:ext>
            </a:extLst>
          </p:cNvPr>
          <p:cNvSpPr txBox="1">
            <a:spLocks/>
          </p:cNvSpPr>
          <p:nvPr/>
        </p:nvSpPr>
        <p:spPr>
          <a:xfrm>
            <a:off x="0" y="-1"/>
            <a:ext cx="12192000" cy="69245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400" b="1" dirty="0">
                <a:latin typeface="Century Gothic" pitchFamily="34" charset="0"/>
              </a:rPr>
              <a:t> Σε ποιον από τους παρακάτω χώρους βιώνετε τη μεγαλύτερη δυσφορία λόγω της ζέστης;</a:t>
            </a:r>
          </a:p>
        </p:txBody>
      </p:sp>
    </p:spTree>
    <p:extLst>
      <p:ext uri="{BB962C8B-B14F-4D97-AF65-F5344CB8AC3E}">
        <p14:creationId xmlns:p14="http://schemas.microsoft.com/office/powerpoint/2010/main" val="305721648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22384</TotalTime>
  <Words>11027</Words>
  <Application>Microsoft Office PowerPoint</Application>
  <PresentationFormat>Ευρεία οθόνη</PresentationFormat>
  <Paragraphs>5166</Paragraphs>
  <Slides>75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75</vt:i4>
      </vt:variant>
    </vt:vector>
  </HeadingPairs>
  <TitlesOfParts>
    <vt:vector size="80" baseType="lpstr">
      <vt:lpstr>Arial</vt:lpstr>
      <vt:lpstr>Calibri</vt:lpstr>
      <vt:lpstr>Calibri Light</vt:lpstr>
      <vt:lpstr>Century Gothic</vt:lpstr>
      <vt:lpstr>Θέμα του Office</vt:lpstr>
      <vt:lpstr>Παρουσίαση του PowerPoint</vt:lpstr>
      <vt:lpstr> η ταυτότητα της έρευνας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Office02</dc:creator>
  <cp:lastModifiedBy>Nikos Tzimas</cp:lastModifiedBy>
  <cp:revision>585</cp:revision>
  <dcterms:created xsi:type="dcterms:W3CDTF">2018-09-18T11:13:14Z</dcterms:created>
  <dcterms:modified xsi:type="dcterms:W3CDTF">2026-02-16T16:48:06Z</dcterms:modified>
</cp:coreProperties>
</file>