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notesSlides/notesSlide2.xml" ContentType="application/vnd.openxmlformats-officedocument.presentationml.notesSlide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6"/>
  </p:notesMasterIdLst>
  <p:sldIdLst>
    <p:sldId id="260" r:id="rId2"/>
    <p:sldId id="276" r:id="rId3"/>
    <p:sldId id="277" r:id="rId4"/>
    <p:sldId id="278" r:id="rId5"/>
    <p:sldId id="279" r:id="rId6"/>
    <p:sldId id="281" r:id="rId7"/>
    <p:sldId id="282" r:id="rId8"/>
    <p:sldId id="266" r:id="rId9"/>
    <p:sldId id="267" r:id="rId10"/>
    <p:sldId id="268" r:id="rId11"/>
    <p:sldId id="270" r:id="rId12"/>
    <p:sldId id="271" r:id="rId13"/>
    <p:sldId id="269" r:id="rId14"/>
    <p:sldId id="272" r:id="rId15"/>
    <p:sldId id="273" r:id="rId16"/>
    <p:sldId id="280" r:id="rId17"/>
    <p:sldId id="257" r:id="rId18"/>
    <p:sldId id="259" r:id="rId19"/>
    <p:sldId id="258" r:id="rId20"/>
    <p:sldId id="274" r:id="rId21"/>
    <p:sldId id="275" r:id="rId22"/>
    <p:sldId id="284" r:id="rId23"/>
    <p:sldId id="285" r:id="rId24"/>
    <p:sldId id="287" r:id="rId25"/>
    <p:sldId id="283" r:id="rId26"/>
    <p:sldId id="288" r:id="rId27"/>
    <p:sldId id="289" r:id="rId28"/>
    <p:sldId id="295" r:id="rId29"/>
    <p:sldId id="291" r:id="rId30"/>
    <p:sldId id="292" r:id="rId31"/>
    <p:sldId id="296" r:id="rId32"/>
    <p:sldId id="297" r:id="rId33"/>
    <p:sldId id="298" r:id="rId34"/>
    <p:sldId id="256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FF9933"/>
    <a:srgbClr val="CCFFCC"/>
    <a:srgbClr val="C0C0C0"/>
    <a:srgbClr val="99CCFF"/>
    <a:srgbClr val="66CCFF"/>
    <a:srgbClr val="D5FFAB"/>
    <a:srgbClr val="A9FF53"/>
    <a:srgbClr val="B2FF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09:50:36.814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368 715 24575,'-86'92'0,"-123"167"0,171-207 0,37-51 0,1 0 0,-1 0 0,0 0 0,0 0 0,1 0 0,-1 0 0,0-1 0,0 1 0,0 0 0,0 0 0,0 0 0,0-1 0,0 1 0,-1-1 0,1 1 0,0-1 0,0 1 0,0-1 0,-1 0 0,1 1 0,0-1 0,-2 0 0,2-1 0,0 0 0,1 0 0,-1 0 0,0 0 0,0 0 0,1 0 0,-1 0 0,1 0 0,-1 0 0,1 0 0,-1 0 0,1-1 0,0 1 0,-1 0 0,1 0 0,0-1 0,0 1 0,0 0 0,0 0 0,0-1 0,0 1 0,1-2 0,1-20 0,1 0 0,2 0 0,0 1 0,1-1 0,13-28 0,-13 34 0,50-120 0,6 3 0,86-136 0,9-17 0,-126 218 0,-24 43 0,-11 26 0,-5 12 0,-18 30 0,2 1 0,-23 55 0,-29 51 0,75-145 0,-6 7 0,1 0 0,0 1 0,1 0 0,0 0 0,1 0 0,0 1 0,1 0 0,0 0 0,1 0 0,-2 25 0,5 198 0,0-26 0,-8-7 0,6-177 0,1-30 0,0-40 0,14-125 0,42-198 0,-52 350-273,0 0 0,1 1 0,0 0 0,11-25 0,-2 22-6553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09:50:52.25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550 918 24575,'-4'0'0,"0"1"0,1 0 0,-1 0 0,0 0 0,1 1 0,-1-1 0,1 1 0,-1 0 0,1 0 0,0 0 0,0 0 0,0 0 0,0 1 0,0 0 0,0-1 0,1 1 0,-1 0 0,1 0 0,0 1 0,0-1 0,0 0 0,0 1 0,1-1 0,-3 7 0,-4 12 0,0 2 0,-9 39 0,15-50 0,-1-5 0,1 1 0,1 0 0,-1 0 0,1 0 0,1 0 0,0 0 0,2 16 0,-2-25 0,0 0 0,0 1 0,0-1 0,0 0 0,0 1 0,0-1 0,0 0 0,1 0 0,-1 1 0,0-1 0,0 0 0,0 1 0,1-1 0,-1 0 0,0 0 0,0 1 0,1-1 0,-1 0 0,0 0 0,0 0 0,1 0 0,-1 1 0,0-1 0,1 0 0,-1 0 0,0 0 0,1 0 0,-1 0 0,0 0 0,1 0 0,-1 0 0,0 0 0,1 0 0,-1 0 0,0 0 0,1 0 0,-1 0 0,0 0 0,1 0 0,-1 0 0,0 0 0,1 0 0,-1-1 0,0 1 0,1 0 0,-1 0 0,0 0 0,0-1 0,1 1 0,-1 0 0,0 0 0,0 0 0,1-1 0,-1 1 0,0 0 0,0-1 0,0 1 0,0 0 0,1-1 0,-1 1 0,0-1 0,13-20 0,-2-11 0,-1 0 0,-2 0 0,-2-1 0,-1 0 0,-1 0 0,-2 0 0,-2-44 0,0 69 0,-1 0 0,0 0 0,0-1 0,-1 1 0,0 0 0,0 0 0,-6-13 0,7 19 0,0 0 0,0 0 0,-1-1 0,1 1 0,0 1 0,-1-1 0,1 0 0,-1 0 0,0 0 0,1 1 0,-1-1 0,0 1 0,0-1 0,0 1 0,0 0 0,0 0 0,0 0 0,0 0 0,-1 0 0,1 1 0,0-1 0,-1 0 0,1 1 0,0 0 0,-1 0 0,1-1 0,0 1 0,-1 1 0,1-1 0,-5 1 0,0 1 0,-1 0 0,1 1 0,0 0 0,0 0 0,0 1 0,0-1 0,0 2 0,1-1 0,-1 1 0,1 0 0,-8 8 0,-4 8 0,-32 46 0,40-52 0,0 0 0,-1-1 0,0 0 0,-1 0 0,-1-2 0,-26 22 0,30-28 0,0-2 0,0 1 0,1 0 0,0 1 0,0 0 0,0 0 0,1 1 0,0 0 0,0 0 0,1 0 0,-1 1 0,2 0 0,-1 0 0,1 1 0,-6 15 0,1 4 0,2 0 0,0 0 0,-4 41 0,10-52 0,0 1 0,2 0 0,0 0 0,0 0 0,2-1 0,6 33 0,-8-48 0,1 1 0,-1-1 0,1 0 0,0 1 0,0-1 0,-1 0 0,1 0 0,0 0 0,1 0 0,-1 0 0,0 0 0,1 0 0,-1 0 0,1 0 0,0 0 0,-1-1 0,1 1 0,0-1 0,0 1 0,0-1 0,0 0 0,4 2 0,-4-3 0,0 0 0,1 0 0,-1 0 0,0-1 0,1 1 0,-1 0 0,0-1 0,0 0 0,1 1 0,-1-1 0,0 0 0,0 0 0,0-1 0,0 1 0,0 0 0,0-1 0,0 1 0,2-3 0,8-8 0,0-1 0,-1 0 0,0-1 0,14-24 0,-1 0 0,-1-1 0,-2-2 0,-1 0 0,13-45 0,-32 85 0,5-31 0,-5 32 0,-1-1 0,0 0 0,0 0 0,0 0 0,1 0 0,-1 0 0,0 0 0,0 0 0,-1 0 0,1 0 0,0 0 0,0 0 0,0 1 0,-1-1 0,1 0 0,0 0 0,-1 0 0,1 0 0,-1 0 0,1 1 0,-1-1 0,1 0 0,-1 0 0,1 1 0,-1-1 0,0 0 0,-1 0 0,1 1 0,0 0 0,0 0 0,1 0 0,-1 0 0,0 0 0,0 1 0,0-1 0,0 0 0,0 0 0,0 1 0,1-1 0,-1 1 0,0-1 0,0 1 0,1-1 0,-1 1 0,0-1 0,1 1 0,-1 0 0,0-1 0,1 1 0,-1 0 0,1 0 0,-1-1 0,1 1 0,-1 1 0,-14 26 0,13-23 0,-7 13 0,1 0 0,0 0 0,1 1 0,1 0 0,1 0 0,1 1 0,1 0 0,0-1 0,1 35 0,2-52 0,0 1 0,1 0 0,-1-1 0,1 1 0,0-1 0,-1 1 0,1-1 0,0 1 0,0-1 0,1 0 0,2 5 0,-4-7 0,1 1 0,0-1 0,-1 1 0,1-1 0,0 1 0,-1-1 0,1 1 0,0-1 0,0 1 0,0-1 0,-1 0 0,1 0 0,0 1 0,0-1 0,0 0 0,-1 0 0,1 0 0,0 0 0,0 0 0,0 0 0,0 0 0,0 0 0,1-1 0,3-1 0,-1 0 0,1-1 0,0 1 0,-1-1 0,0 0 0,0 0 0,0-1 0,0 1 0,4-6 0,10-5 0,-18 14 0,1 0 0,-1 0 0,0 0 0,0 0 0,0 0 0,1 0 0,-1 0 0,0 0 0,0 0 0,0 0 0,1 0 0,-1 0 0,0 0 0,0 0 0,0 0 0,1 0 0,-1 0 0,0 0 0,0 0 0,0 0 0,0 0 0,1 1 0,-1-1 0,0 0 0,0 0 0,0 0 0,0 0 0,0 0 0,1 1 0,-1-1 0,0 0 0,0 0 0,0 0 0,0 0 0,0 1 0,0-1 0,0 0 0,0 0 0,0 0 0,0 1 0,0-1 0,0 0 0,0 0 0,0 0 0,0 1 0,0-1 0,0 4 0,-1 0 0,1 0 0,-1 0 0,0 0 0,-1 0 0,1 0 0,-1-1 0,-1 5 0,-29 47 0,-69 93 0,-3 4 0,87-127 0,24-46 0,4-7 0,16-54 0,-13 36 0,2 0 0,2 0 0,27-47 0,-43 88 0,0 0 0,1 1 0,0 0 0,0-1 0,1 1 0,-1 1 0,1-1 0,0 0 0,0 1 0,0 0 0,0 0 0,0 0 0,1 0 0,-1 1 0,1 0 0,0-1 0,0 2 0,0-1 0,0 1 0,7-2 0,-7 3 0,0 1 0,0-1 0,0 1 0,0 0 0,0 0 0,0 1 0,-1-1 0,1 1 0,0 0 0,-1 0 0,1 1 0,-1-1 0,0 1 0,0 0 0,0 0 0,0 1 0,-1-1 0,1 1 0,-1 0 0,4 6 0,6 7 0,-1 2 0,-1 0 0,-1 0 0,-1 1 0,-1 0 0,0 1 0,8 37 0,-4 0 0,7 95 0,-17-116 0,-1-1 0,-1 1 0,-11 70 0,8-91 0,0-1 0,-1 1 0,-1 0 0,-1-1 0,0 0 0,-1 0 0,0-1 0,-1 0 0,-1 0 0,0-1 0,-12 14 0,19-25 0,1-1 0,0 1 0,-1-1 0,1 1 0,-1-1 0,1 0 0,-1 1 0,0-1 0,0 0 0,1 0 0,-1 0 0,0 0 0,0-1 0,0 1 0,0-1 0,0 1 0,0-1 0,0 1 0,-3-1 0,3 0 0,0-1 0,1 0 0,-1 1 0,0-1 0,1 0 0,-1 1 0,1-1 0,-1 0 0,1 0 0,-1 0 0,1-1 0,0 1 0,0 0 0,-1 0 0,1-1 0,0 1 0,0-1 0,-1-1 0,-3-8 0,-1 0 0,2-1 0,0 0 0,-6-23 0,7 22 0,-6-6 0,4 30 0,2 39 0,3-47 0,3 337 0,-2-326 0,0 0 0,1-1 0,1 1 0,7 22 0,-9-33 0,0-1 0,0 1 0,0 0 0,1-1 0,-1 1 0,1-1 0,0 0 0,-1 0 0,1 1 0,0-1 0,0 0 0,5 3 0,-6-5 0,1 1 0,-1 0 0,1-1 0,0 1 0,-1-1 0,1 0 0,0 1 0,0-1 0,-1 0 0,1 0 0,0 0 0,0 0 0,-1 0 0,1-1 0,0 1 0,0 0 0,-1-1 0,1 1 0,-1-1 0,1 0 0,0 0 0,2-1 0,8-8 0,0 0 0,-1 0 0,-1-1 0,0 0 0,0-1 0,-1 0 0,0 0 0,-1-1 0,8-18 0,4-3 0,160-287 0,-180 321 0,4-9 0,1 0 0,0 1 0,1-1 0,0 1 0,0 0 0,1 1 0,-1 0 0,2 0 0,-1 0 0,10-6 0,-16 13 0,0 0 0,0-1 0,0 1 0,1 0 0,-1 0 0,0-1 0,1 1 0,-1 0 0,0 1 0,0-1 0,1 0 0,-1 0 0,0 0 0,0 1 0,1-1 0,-1 1 0,0-1 0,0 1 0,0-1 0,0 1 0,0 0 0,0-1 0,0 1 0,0 0 0,0 0 0,0 0 0,0 0 0,0 0 0,-1 0 0,1 0 0,1 2 0,18 40 0,71 315 0,-83-322 0,-3-16 0,-3-13 0,0-1 0,0 1 0,-1 0 0,0-1 0,0 1 0,0 0 0,-1 0 0,0 0 0,-1 0 0,-1 12 0,1-18 0,1-1 0,0 0 0,0 0 0,0 0 0,0 0 0,-1 1 0,1-1 0,0 0 0,0 0 0,0 0 0,-1 0 0,1 0 0,0 0 0,0 0 0,-1 0 0,1 0 0,0 0 0,0 0 0,0 0 0,-1 0 0,1 0 0,0 0 0,0 0 0,-1 0 0,1 0 0,0 0 0,0 0 0,-1 0 0,1 0 0,0 0 0,0 0 0,0 0 0,-1-1 0,1 1 0,0 0 0,0 0 0,0 0 0,0 0 0,-1 0 0,1-1 0,0 1 0,0 0 0,0 0 0,0 0 0,0-1 0,0 1 0,-1 0 0,1 0 0,0 0 0,0-1 0,0 1 0,0 0 0,0 0 0,0-1 0,0 1 0,0 0 0,0 0 0,0-1 0,0 1 0,0 0 0,0 0 0,0-1 0,-11-26 0,1-1 0,1 0 0,-8-45 0,-8-93 0,21 133 0,-1-21 0,2 44 0,2 24 0,2 190 0,-1 65 0,0-256 0,-1 0 0,-1 1 0,0-1 0,0 0 0,-1 0 0,-1 0 0,0-1 0,-1 1 0,-12 20 0,15-29 0,0-1 0,0 1 0,0 0 0,1-1 0,-1 1 0,1 0 0,0 0 0,0 0 0,1 0 0,-1 0 0,1 0 0,-1 0 0,1 0 0,1 0 0,0 6 0,0-7 0,0-1 0,0 1 0,0-1 0,1 1 0,0-1 0,-1 0 0,1 0 0,0 0 0,0 0 0,0 0 0,0 0 0,0 0 0,1-1 0,-1 1 0,0-1 0,1 1 0,-1-1 0,1 0 0,0 0 0,-1 0 0,1 0 0,0-1 0,3 1 0,17 4 0,1-2 0,0 0 0,33-2 0,-33-1 0,1 1 0,-1 1 0,37 8 0,162 66 0,-219-75 0,0 1 0,0 0 0,0-1 0,0 0 0,0 0 0,0 0 0,0-1 0,0 1 0,1-1 0,-1 0 0,0 0 0,0 0 0,0-1 0,8-1 0,-10 0 0,1 1 0,-1-1 0,1 1 0,-1-1 0,0 0 0,0 0 0,0 0 0,0 0 0,0 0 0,-1-1 0,1 1 0,-1 0 0,1-1 0,-1 1 0,0-1 0,0 0 0,0 1 0,0-1 0,-1 0 0,1 0 0,-1 1 0,1-1 0,-1-3 0,5-52 0,-3 1 0,-8-80 0,1 8 0,5-562 0,1 678 0,-2 1 0,0 0 0,0 0 0,-1 0 0,-5-19 0,6 28 0,0 1 0,0-1 0,0 1 0,0 0 0,0-1 0,0 1 0,0 0 0,-1 0 0,1 0 0,-1 0 0,0 0 0,0 0 0,1 1 0,-1-1 0,0 0 0,-1 1 0,1-1 0,0 1 0,0 0 0,-1 0 0,1 0 0,0 0 0,-1 0 0,1 1 0,-1-1 0,1 1 0,-1-1 0,1 1 0,-1 0 0,1 0 0,-1 0 0,0 0 0,-3 1 0,-4 2 0,0 0 0,0 0 0,0 1 0,0 1 0,-17 10 0,-29 12 0,47-24 0,0 0 0,0 0 0,0 1 0,1 0 0,-1 0 0,1 1 0,0 1 0,-13 10 0,17-11 0,1 0 0,-1 0 0,1 0 0,0 0 0,0 1 0,0-1 0,1 1 0,0 0 0,0 0 0,0 0 0,1 0 0,0 0 0,0 0 0,0 11 0,1 9 0,2-1 0,0 1 0,2 0 0,1-1 0,1 0 0,1 0 0,12 28 0,-8-22 0,-2 0 0,0 0 0,-2 1 0,2 32 0,-8-40 0,-2-1 0,0 1 0,-2-1 0,-1 0 0,-12 44 0,-19 57 0,-17 67 0,42-139 0,3-15 0,-1-1 0,-2 0 0,-25 63 0,26-88 0,2-16 0,-4-26 0,11 29 0,-12-52 0,2-1 0,-4-75 0,8-119 0,5 179 0,0-957 0,4 457 0,-5 536 0,-2 0 0,-12-54 0,8 47 0,-4-50 0,8 33 0,3 0 0,9-78 0,-6 115 0,2 0 0,1 0 0,0 0 0,2 1 0,0 0 0,1 0 0,1 1 0,1-1 0,20-28 0,-27 44 0,0 0 0,1 0 0,-1 0 0,1 0 0,0 1 0,0-1 0,0 1 0,0 0 0,1 0 0,-1 1 0,1-1 0,0 1 0,-1 0 0,1 0 0,0 1 0,10-3 0,-12 4 0,0 0 0,-1 1 0,1-1 0,0 0 0,0 1 0,0-1 0,-1 1 0,1 0 0,0 0 0,-1 0 0,1 1 0,-1-1 0,1 0 0,-1 1 0,1 0 0,-1-1 0,0 1 0,0 0 0,0 0 0,0 0 0,0 1 0,-1-1 0,1 0 0,0 1 0,-1-1 0,0 1 0,0-1 0,0 1 0,0 0 0,0-1 0,0 1 0,0 3 0,5 20 0,0 0 0,-2 0 0,-1 0 0,-1 28 0,-7 114 0,0-51 0,6 19 0,-4 100 0,0-214 0,-2 0 0,0 0 0,-2 0 0,-16 38 0,10-30 0,-11 46 0,-20 126 0,37-177 0,4-16 0,1 0 0,-1 0 0,2 0 0,-2 14 0,2-22 0,1 0 0,0 0 0,0 1 0,0-1 0,1 0 0,-1 0 0,0 0 0,0 1 0,1-1 0,-1 0 0,0 0 0,1 0 0,-1 0 0,1 0 0,0 0 0,-1 0 0,1 0 0,0 0 0,-1 0 0,1 0 0,0 0 0,0 0 0,0-1 0,0 1 0,0 0 0,0-1 0,0 1 0,0 0 0,0-1 0,0 0 0,0 1 0,0-1 0,1 1 0,-1-1 0,0 0 0,0 0 0,0 0 0,1 0 0,1 0 0,28-1 0,0-2 0,36-8 0,41-4 0,44 17 0,-142-2 0,-8 0 0,0 0 0,0 0 0,0 0 0,0 0 0,0 0 0,0-1 0,0 1 0,-1-1 0,1 1 0,0-1 0,0 0 0,0 1 0,-1-1 0,1 0 0,0 0 0,-1-1 0,1 1 0,-1 0 0,1 0 0,-1-1 0,2-1 0,-1 0 0,0 0 0,-1 0 0,1-1 0,0 1 0,-1-1 0,0 0 0,0 1 0,0-1 0,0 0 0,0-4 0,0-5 0,-1 1 0,0-1 0,-1 0 0,0 1 0,-6-21 0,-25-73 0,19 69 0,2 1 0,-11-75 0,17 31 0,7-106 0,1 104 0,-7-87 0,-1 141 0,-10-44 0,8 47 0,1-1 0,-2-33 0,5 7 0,1 9 0,-11-68 0,3 59-682,-3-63-1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09:50:36.814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368 715 24575,'-86'92'0,"-123"167"0,171-207 0,37-51 0,1 0 0,-1 0 0,0 0 0,0 0 0,1 0 0,-1 0 0,0-1 0,0 1 0,0 0 0,0 0 0,0 0 0,0-1 0,0 1 0,-1-1 0,1 1 0,0-1 0,0 1 0,0-1 0,-1 0 0,1 1 0,0-1 0,-2 0 0,2-1 0,0 0 0,1 0 0,-1 0 0,0 0 0,0 0 0,1 0 0,-1 0 0,1 0 0,-1 0 0,1 0 0,-1 0 0,1-1 0,0 1 0,-1 0 0,1 0 0,0-1 0,0 1 0,0 0 0,0 0 0,0-1 0,0 1 0,1-2 0,1-20 0,1 0 0,2 0 0,0 1 0,1-1 0,13-28 0,-13 34 0,50-120 0,6 3 0,86-136 0,9-17 0,-126 218 0,-24 43 0,-11 26 0,-5 12 0,-18 30 0,2 1 0,-23 55 0,-29 51 0,75-145 0,-6 7 0,1 0 0,0 1 0,1 0 0,0 0 0,1 0 0,0 1 0,1 0 0,0 0 0,1 0 0,-2 25 0,5 198 0,0-26 0,-8-7 0,6-177 0,1-30 0,0-40 0,14-125 0,42-198 0,-52 350-273,0 0 0,1 1 0,0 0 0,11-25 0,-2 22-6553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09:50:52.25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550 918 24575,'-4'0'0,"0"1"0,1 0 0,-1 0 0,0 0 0,1 1 0,-1-1 0,1 1 0,-1 0 0,1 0 0,0 0 0,0 0 0,0 0 0,0 1 0,0 0 0,0-1 0,1 1 0,-1 0 0,1 0 0,0 1 0,0-1 0,0 0 0,0 1 0,1-1 0,-3 7 0,-4 12 0,0 2 0,-9 39 0,15-50 0,-1-5 0,1 1 0,1 0 0,-1 0 0,1 0 0,1 0 0,0 0 0,2 16 0,-2-25 0,0 0 0,0 1 0,0-1 0,0 0 0,0 1 0,0-1 0,0 0 0,1 0 0,-1 1 0,0-1 0,0 0 0,0 1 0,1-1 0,-1 0 0,0 0 0,0 1 0,1-1 0,-1 0 0,0 0 0,0 0 0,1 0 0,-1 1 0,0-1 0,1 0 0,-1 0 0,0 0 0,1 0 0,-1 0 0,0 0 0,1 0 0,-1 0 0,0 0 0,1 0 0,-1 0 0,0 0 0,1 0 0,-1 0 0,0 0 0,1 0 0,-1 0 0,0 0 0,1 0 0,-1-1 0,0 1 0,1 0 0,-1 0 0,0 0 0,0-1 0,1 1 0,-1 0 0,0 0 0,0 0 0,1-1 0,-1 1 0,0 0 0,0-1 0,0 1 0,0 0 0,1-1 0,-1 1 0,0-1 0,13-20 0,-2-11 0,-1 0 0,-2 0 0,-2-1 0,-1 0 0,-1 0 0,-2 0 0,-2-44 0,0 69 0,-1 0 0,0 0 0,0-1 0,-1 1 0,0 0 0,0 0 0,-6-13 0,7 19 0,0 0 0,0 0 0,-1-1 0,1 1 0,0 1 0,-1-1 0,1 0 0,-1 0 0,0 0 0,1 1 0,-1-1 0,0 1 0,0-1 0,0 1 0,0 0 0,0 0 0,0 0 0,0 0 0,-1 0 0,1 1 0,0-1 0,-1 0 0,1 1 0,0 0 0,-1 0 0,1-1 0,0 1 0,-1 1 0,1-1 0,-5 1 0,0 1 0,-1 0 0,1 1 0,0 0 0,0 0 0,0 1 0,0-1 0,0 2 0,1-1 0,-1 1 0,1 0 0,-8 8 0,-4 8 0,-32 46 0,40-52 0,0 0 0,-1-1 0,0 0 0,-1 0 0,-1-2 0,-26 22 0,30-28 0,0-2 0,0 1 0,1 0 0,0 1 0,0 0 0,0 0 0,1 1 0,0 0 0,0 0 0,1 0 0,-1 1 0,2 0 0,-1 0 0,1 1 0,-6 15 0,1 4 0,2 0 0,0 0 0,-4 41 0,10-52 0,0 1 0,2 0 0,0 0 0,0 0 0,2-1 0,6 33 0,-8-48 0,1 1 0,-1-1 0,1 0 0,0 1 0,0-1 0,-1 0 0,1 0 0,0 0 0,1 0 0,-1 0 0,0 0 0,1 0 0,-1 0 0,1 0 0,0 0 0,-1-1 0,1 1 0,0-1 0,0 1 0,0-1 0,0 0 0,4 2 0,-4-3 0,0 0 0,1 0 0,-1 0 0,0-1 0,1 1 0,-1 0 0,0-1 0,0 0 0,1 1 0,-1-1 0,0 0 0,0 0 0,0-1 0,0 1 0,0 0 0,0-1 0,0 1 0,2-3 0,8-8 0,0-1 0,-1 0 0,0-1 0,14-24 0,-1 0 0,-1-1 0,-2-2 0,-1 0 0,13-45 0,-32 85 0,5-31 0,-5 32 0,-1-1 0,0 0 0,0 0 0,0 0 0,1 0 0,-1 0 0,0 0 0,0 0 0,-1 0 0,1 0 0,0 0 0,0 0 0,0 1 0,-1-1 0,1 0 0,0 0 0,-1 0 0,1 0 0,-1 0 0,1 1 0,-1-1 0,1 0 0,-1 0 0,1 1 0,-1-1 0,0 0 0,-1 0 0,1 1 0,0 0 0,0 0 0,1 0 0,-1 0 0,0 0 0,0 1 0,0-1 0,0 0 0,0 0 0,0 1 0,1-1 0,-1 1 0,0-1 0,0 1 0,1-1 0,-1 1 0,0-1 0,1 1 0,-1 0 0,0-1 0,1 1 0,-1 0 0,1 0 0,-1-1 0,1 1 0,-1 1 0,-14 26 0,13-23 0,-7 13 0,1 0 0,0 0 0,1 1 0,1 0 0,1 0 0,1 1 0,1 0 0,0-1 0,1 35 0,2-52 0,0 1 0,1 0 0,-1-1 0,1 1 0,0-1 0,-1 1 0,1-1 0,0 1 0,0-1 0,1 0 0,2 5 0,-4-7 0,1 1 0,0-1 0,-1 1 0,1-1 0,0 1 0,-1-1 0,1 1 0,0-1 0,0 1 0,0-1 0,-1 0 0,1 0 0,0 1 0,0-1 0,0 0 0,-1 0 0,1 0 0,0 0 0,0 0 0,0 0 0,0 0 0,0 0 0,1-1 0,3-1 0,-1 0 0,1-1 0,0 1 0,-1-1 0,0 0 0,0 0 0,0-1 0,0 1 0,4-6 0,10-5 0,-18 14 0,1 0 0,-1 0 0,0 0 0,0 0 0,0 0 0,1 0 0,-1 0 0,0 0 0,0 0 0,0 0 0,1 0 0,-1 0 0,0 0 0,0 0 0,0 0 0,1 0 0,-1 0 0,0 0 0,0 0 0,0 0 0,0 0 0,1 1 0,-1-1 0,0 0 0,0 0 0,0 0 0,0 0 0,0 0 0,1 1 0,-1-1 0,0 0 0,0 0 0,0 0 0,0 0 0,0 1 0,0-1 0,0 0 0,0 0 0,0 0 0,0 1 0,0-1 0,0 0 0,0 0 0,0 0 0,0 1 0,0-1 0,0 4 0,-1 0 0,1 0 0,-1 0 0,0 0 0,-1 0 0,1 0 0,-1-1 0,-1 5 0,-29 47 0,-69 93 0,-3 4 0,87-127 0,24-46 0,4-7 0,16-54 0,-13 36 0,2 0 0,2 0 0,27-47 0,-43 88 0,0 0 0,1 1 0,0 0 0,0-1 0,1 1 0,-1 1 0,1-1 0,0 0 0,0 1 0,0 0 0,0 0 0,0 0 0,1 0 0,-1 1 0,1 0 0,0-1 0,0 2 0,0-1 0,0 1 0,7-2 0,-7 3 0,0 1 0,0-1 0,0 1 0,0 0 0,0 0 0,0 1 0,-1-1 0,1 1 0,0 0 0,-1 0 0,1 1 0,-1-1 0,0 1 0,0 0 0,0 0 0,0 1 0,-1-1 0,1 1 0,-1 0 0,4 6 0,6 7 0,-1 2 0,-1 0 0,-1 0 0,-1 1 0,-1 0 0,0 1 0,8 37 0,-4 0 0,7 95 0,-17-116 0,-1-1 0,-1 1 0,-11 70 0,8-91 0,0-1 0,-1 1 0,-1 0 0,-1-1 0,0 0 0,-1 0 0,0-1 0,-1 0 0,-1 0 0,0-1 0,-12 14 0,19-25 0,1-1 0,0 1 0,-1-1 0,1 1 0,-1-1 0,1 0 0,-1 1 0,0-1 0,0 0 0,1 0 0,-1 0 0,0 0 0,0-1 0,0 1 0,0-1 0,0 1 0,0-1 0,0 1 0,-3-1 0,3 0 0,0-1 0,1 0 0,-1 1 0,0-1 0,1 0 0,-1 1 0,1-1 0,-1 0 0,1 0 0,-1 0 0,1-1 0,0 1 0,0 0 0,-1 0 0,1-1 0,0 1 0,0-1 0,-1-1 0,-3-8 0,-1 0 0,2-1 0,0 0 0,-6-23 0,7 22 0,-6-6 0,4 30 0,2 39 0,3-47 0,3 337 0,-2-326 0,0 0 0,1-1 0,1 1 0,7 22 0,-9-33 0,0-1 0,0 1 0,0 0 0,1-1 0,-1 1 0,1-1 0,0 0 0,-1 0 0,1 1 0,0-1 0,0 0 0,5 3 0,-6-5 0,1 1 0,-1 0 0,1-1 0,0 1 0,-1-1 0,1 0 0,0 1 0,0-1 0,-1 0 0,1 0 0,0 0 0,0 0 0,-1 0 0,1-1 0,0 1 0,0 0 0,-1-1 0,1 1 0,-1-1 0,1 0 0,0 0 0,2-1 0,8-8 0,0 0 0,-1 0 0,-1-1 0,0 0 0,0-1 0,-1 0 0,0 0 0,-1-1 0,8-18 0,4-3 0,160-287 0,-180 321 0,4-9 0,1 0 0,0 1 0,1-1 0,0 1 0,0 0 0,1 1 0,-1 0 0,2 0 0,-1 0 0,10-6 0,-16 13 0,0 0 0,0-1 0,0 1 0,1 0 0,-1 0 0,0-1 0,1 1 0,-1 0 0,0 1 0,0-1 0,1 0 0,-1 0 0,0 0 0,0 1 0,1-1 0,-1 1 0,0-1 0,0 1 0,0-1 0,0 1 0,0 0 0,0-1 0,0 1 0,0 0 0,0 0 0,0 0 0,0 0 0,0 0 0,-1 0 0,1 0 0,1 2 0,18 40 0,71 315 0,-83-322 0,-3-16 0,-3-13 0,0-1 0,0 1 0,-1 0 0,0-1 0,0 1 0,0 0 0,-1 0 0,0 0 0,-1 0 0,-1 12 0,1-18 0,1-1 0,0 0 0,0 0 0,0 0 0,0 0 0,-1 1 0,1-1 0,0 0 0,0 0 0,0 0 0,-1 0 0,1 0 0,0 0 0,0 0 0,-1 0 0,1 0 0,0 0 0,0 0 0,0 0 0,-1 0 0,1 0 0,0 0 0,0 0 0,-1 0 0,1 0 0,0 0 0,0 0 0,-1 0 0,1 0 0,0 0 0,0 0 0,0 0 0,-1-1 0,1 1 0,0 0 0,0 0 0,0 0 0,0 0 0,-1 0 0,1-1 0,0 1 0,0 0 0,0 0 0,0 0 0,0-1 0,0 1 0,-1 0 0,1 0 0,0 0 0,0-1 0,0 1 0,0 0 0,0 0 0,0-1 0,0 1 0,0 0 0,0 0 0,0-1 0,0 1 0,0 0 0,0 0 0,0-1 0,-11-26 0,1-1 0,1 0 0,-8-45 0,-8-93 0,21 133 0,-1-21 0,2 44 0,2 24 0,2 190 0,-1 65 0,0-256 0,-1 0 0,-1 1 0,0-1 0,0 0 0,-1 0 0,-1 0 0,0-1 0,-1 1 0,-12 20 0,15-29 0,0-1 0,0 1 0,0 0 0,1-1 0,-1 1 0,1 0 0,0 0 0,0 0 0,1 0 0,-1 0 0,1 0 0,-1 0 0,1 0 0,1 0 0,0 6 0,0-7 0,0-1 0,0 1 0,0-1 0,1 1 0,0-1 0,-1 0 0,1 0 0,0 0 0,0 0 0,0 0 0,0 0 0,0 0 0,1-1 0,-1 1 0,0-1 0,1 1 0,-1-1 0,1 0 0,0 0 0,-1 0 0,1 0 0,0-1 0,3 1 0,17 4 0,1-2 0,0 0 0,33-2 0,-33-1 0,1 1 0,-1 1 0,37 8 0,162 66 0,-219-75 0,0 1 0,0 0 0,0-1 0,0 0 0,0 0 0,0 0 0,0-1 0,0 1 0,1-1 0,-1 0 0,0 0 0,0 0 0,0-1 0,8-1 0,-10 0 0,1 1 0,-1-1 0,1 1 0,-1-1 0,0 0 0,0 0 0,0 0 0,0 0 0,0 0 0,-1-1 0,1 1 0,-1 0 0,1-1 0,-1 1 0,0-1 0,0 0 0,0 1 0,0-1 0,-1 0 0,1 0 0,-1 1 0,1-1 0,-1-3 0,5-52 0,-3 1 0,-8-80 0,1 8 0,5-562 0,1 678 0,-2 1 0,0 0 0,0 0 0,-1 0 0,-5-19 0,6 28 0,0 1 0,0-1 0,0 1 0,0 0 0,0-1 0,0 1 0,0 0 0,-1 0 0,1 0 0,-1 0 0,0 0 0,0 0 0,1 1 0,-1-1 0,0 0 0,-1 1 0,1-1 0,0 1 0,0 0 0,-1 0 0,1 0 0,0 0 0,-1 0 0,1 1 0,-1-1 0,1 1 0,-1-1 0,1 1 0,-1 0 0,1 0 0,-1 0 0,0 0 0,-3 1 0,-4 2 0,0 0 0,0 0 0,0 1 0,0 1 0,-17 10 0,-29 12 0,47-24 0,0 0 0,0 0 0,0 1 0,1 0 0,-1 0 0,1 1 0,0 1 0,-13 10 0,17-11 0,1 0 0,-1 0 0,1 0 0,0 0 0,0 1 0,0-1 0,1 1 0,0 0 0,0 0 0,0 0 0,1 0 0,0 0 0,0 0 0,0 11 0,1 9 0,2-1 0,0 1 0,2 0 0,1-1 0,1 0 0,1 0 0,12 28 0,-8-22 0,-2 0 0,0 0 0,-2 1 0,2 32 0,-8-40 0,-2-1 0,0 1 0,-2-1 0,-1 0 0,-12 44 0,-19 57 0,-17 67 0,42-139 0,3-15 0,-1-1 0,-2 0 0,-25 63 0,26-88 0,2-16 0,-4-26 0,11 29 0,-12-52 0,2-1 0,-4-75 0,8-119 0,5 179 0,0-957 0,4 457 0,-5 536 0,-2 0 0,-12-54 0,8 47 0,-4-50 0,8 33 0,3 0 0,9-78 0,-6 115 0,2 0 0,1 0 0,0 0 0,2 1 0,0 0 0,1 0 0,1 1 0,1-1 0,20-28 0,-27 44 0,0 0 0,1 0 0,-1 0 0,1 0 0,0 1 0,0-1 0,0 1 0,0 0 0,1 0 0,-1 1 0,1-1 0,0 1 0,-1 0 0,1 0 0,0 1 0,10-3 0,-12 4 0,0 0 0,-1 1 0,1-1 0,0 0 0,0 1 0,0-1 0,-1 1 0,1 0 0,0 0 0,-1 0 0,1 1 0,-1-1 0,1 0 0,-1 1 0,1 0 0,-1-1 0,0 1 0,0 0 0,0 0 0,0 0 0,0 1 0,-1-1 0,1 0 0,0 1 0,-1-1 0,0 1 0,0-1 0,0 1 0,0 0 0,0-1 0,0 1 0,0 3 0,5 20 0,0 0 0,-2 0 0,-1 0 0,-1 28 0,-7 114 0,0-51 0,6 19 0,-4 100 0,0-214 0,-2 0 0,0 0 0,-2 0 0,-16 38 0,10-30 0,-11 46 0,-20 126 0,37-177 0,4-16 0,1 0 0,-1 0 0,2 0 0,-2 14 0,2-22 0,1 0 0,0 0 0,0 1 0,0-1 0,1 0 0,-1 0 0,0 0 0,0 1 0,1-1 0,-1 0 0,0 0 0,1 0 0,-1 0 0,1 0 0,0 0 0,-1 0 0,1 0 0,0 0 0,-1 0 0,1 0 0,0 0 0,0 0 0,0-1 0,0 1 0,0 0 0,0-1 0,0 1 0,0 0 0,0-1 0,0 0 0,0 1 0,0-1 0,1 1 0,-1-1 0,0 0 0,0 0 0,0 0 0,1 0 0,1 0 0,28-1 0,0-2 0,36-8 0,41-4 0,44 17 0,-142-2 0,-8 0 0,0 0 0,0 0 0,0 0 0,0 0 0,0 0 0,0-1 0,0 1 0,-1-1 0,1 1 0,0-1 0,0 0 0,0 1 0,-1-1 0,1 0 0,0 0 0,-1-1 0,1 1 0,-1 0 0,1 0 0,-1-1 0,2-1 0,-1 0 0,0 0 0,-1 0 0,1-1 0,0 1 0,-1-1 0,0 0 0,0 1 0,0-1 0,0 0 0,0-4 0,0-5 0,-1 1 0,0-1 0,-1 0 0,0 1 0,-6-21 0,-25-73 0,19 69 0,2 1 0,-11-75 0,17 31 0,7-106 0,1 104 0,-7-87 0,-1 141 0,-10-44 0,8 47 0,1-1 0,-2-33 0,5 7 0,1 9 0,-11-68 0,3 59-682,-3-63-1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09:50:36.814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368 715 24575,'-86'92'0,"-123"167"0,171-207 0,37-51 0,1 0 0,-1 0 0,0 0 0,0 0 0,1 0 0,-1 0 0,0-1 0,0 1 0,0 0 0,0 0 0,0 0 0,0-1 0,0 1 0,-1-1 0,1 1 0,0-1 0,0 1 0,0-1 0,-1 0 0,1 1 0,0-1 0,-2 0 0,2-1 0,0 0 0,1 0 0,-1 0 0,0 0 0,0 0 0,1 0 0,-1 0 0,1 0 0,-1 0 0,1 0 0,-1 0 0,1-1 0,0 1 0,-1 0 0,1 0 0,0-1 0,0 1 0,0 0 0,0 0 0,0-1 0,0 1 0,1-2 0,1-20 0,1 0 0,2 0 0,0 1 0,1-1 0,13-28 0,-13 34 0,50-120 0,6 3 0,86-136 0,9-17 0,-126 218 0,-24 43 0,-11 26 0,-5 12 0,-18 30 0,2 1 0,-23 55 0,-29 51 0,75-145 0,-6 7 0,1 0 0,0 1 0,1 0 0,0 0 0,1 0 0,0 1 0,1 0 0,0 0 0,1 0 0,-2 25 0,5 198 0,0-26 0,-8-7 0,6-177 0,1-30 0,0-40 0,14-125 0,42-198 0,-52 350-273,0 0 0,1 1 0,0 0 0,11-25 0,-2 22-6553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09:50:52.25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550 918 24575,'-4'0'0,"0"1"0,1 0 0,-1 0 0,0 0 0,1 1 0,-1-1 0,1 1 0,-1 0 0,1 0 0,0 0 0,0 0 0,0 0 0,0 1 0,0 0 0,0-1 0,1 1 0,-1 0 0,1 0 0,0 1 0,0-1 0,0 0 0,0 1 0,1-1 0,-3 7 0,-4 12 0,0 2 0,-9 39 0,15-50 0,-1-5 0,1 1 0,1 0 0,-1 0 0,1 0 0,1 0 0,0 0 0,2 16 0,-2-25 0,0 0 0,0 1 0,0-1 0,0 0 0,0 1 0,0-1 0,0 0 0,1 0 0,-1 1 0,0-1 0,0 0 0,0 1 0,1-1 0,-1 0 0,0 0 0,0 1 0,1-1 0,-1 0 0,0 0 0,0 0 0,1 0 0,-1 1 0,0-1 0,1 0 0,-1 0 0,0 0 0,1 0 0,-1 0 0,0 0 0,1 0 0,-1 0 0,0 0 0,1 0 0,-1 0 0,0 0 0,1 0 0,-1 0 0,0 0 0,1 0 0,-1 0 0,0 0 0,1 0 0,-1-1 0,0 1 0,1 0 0,-1 0 0,0 0 0,0-1 0,1 1 0,-1 0 0,0 0 0,0 0 0,1-1 0,-1 1 0,0 0 0,0-1 0,0 1 0,0 0 0,1-1 0,-1 1 0,0-1 0,13-20 0,-2-11 0,-1 0 0,-2 0 0,-2-1 0,-1 0 0,-1 0 0,-2 0 0,-2-44 0,0 69 0,-1 0 0,0 0 0,0-1 0,-1 1 0,0 0 0,0 0 0,-6-13 0,7 19 0,0 0 0,0 0 0,-1-1 0,1 1 0,0 1 0,-1-1 0,1 0 0,-1 0 0,0 0 0,1 1 0,-1-1 0,0 1 0,0-1 0,0 1 0,0 0 0,0 0 0,0 0 0,0 0 0,-1 0 0,1 1 0,0-1 0,-1 0 0,1 1 0,0 0 0,-1 0 0,1-1 0,0 1 0,-1 1 0,1-1 0,-5 1 0,0 1 0,-1 0 0,1 1 0,0 0 0,0 0 0,0 1 0,0-1 0,0 2 0,1-1 0,-1 1 0,1 0 0,-8 8 0,-4 8 0,-32 46 0,40-52 0,0 0 0,-1-1 0,0 0 0,-1 0 0,-1-2 0,-26 22 0,30-28 0,0-2 0,0 1 0,1 0 0,0 1 0,0 0 0,0 0 0,1 1 0,0 0 0,0 0 0,1 0 0,-1 1 0,2 0 0,-1 0 0,1 1 0,-6 15 0,1 4 0,2 0 0,0 0 0,-4 41 0,10-52 0,0 1 0,2 0 0,0 0 0,0 0 0,2-1 0,6 33 0,-8-48 0,1 1 0,-1-1 0,1 0 0,0 1 0,0-1 0,-1 0 0,1 0 0,0 0 0,1 0 0,-1 0 0,0 0 0,1 0 0,-1 0 0,1 0 0,0 0 0,-1-1 0,1 1 0,0-1 0,0 1 0,0-1 0,0 0 0,4 2 0,-4-3 0,0 0 0,1 0 0,-1 0 0,0-1 0,1 1 0,-1 0 0,0-1 0,0 0 0,1 1 0,-1-1 0,0 0 0,0 0 0,0-1 0,0 1 0,0 0 0,0-1 0,0 1 0,2-3 0,8-8 0,0-1 0,-1 0 0,0-1 0,14-24 0,-1 0 0,-1-1 0,-2-2 0,-1 0 0,13-45 0,-32 85 0,5-31 0,-5 32 0,-1-1 0,0 0 0,0 0 0,0 0 0,1 0 0,-1 0 0,0 0 0,0 0 0,-1 0 0,1 0 0,0 0 0,0 0 0,0 1 0,-1-1 0,1 0 0,0 0 0,-1 0 0,1 0 0,-1 0 0,1 1 0,-1-1 0,1 0 0,-1 0 0,1 1 0,-1-1 0,0 0 0,-1 0 0,1 1 0,0 0 0,0 0 0,1 0 0,-1 0 0,0 0 0,0 1 0,0-1 0,0 0 0,0 0 0,0 1 0,1-1 0,-1 1 0,0-1 0,0 1 0,1-1 0,-1 1 0,0-1 0,1 1 0,-1 0 0,0-1 0,1 1 0,-1 0 0,1 0 0,-1-1 0,1 1 0,-1 1 0,-14 26 0,13-23 0,-7 13 0,1 0 0,0 0 0,1 1 0,1 0 0,1 0 0,1 1 0,1 0 0,0-1 0,1 35 0,2-52 0,0 1 0,1 0 0,-1-1 0,1 1 0,0-1 0,-1 1 0,1-1 0,0 1 0,0-1 0,1 0 0,2 5 0,-4-7 0,1 1 0,0-1 0,-1 1 0,1-1 0,0 1 0,-1-1 0,1 1 0,0-1 0,0 1 0,0-1 0,-1 0 0,1 0 0,0 1 0,0-1 0,0 0 0,-1 0 0,1 0 0,0 0 0,0 0 0,0 0 0,0 0 0,0 0 0,1-1 0,3-1 0,-1 0 0,1-1 0,0 1 0,-1-1 0,0 0 0,0 0 0,0-1 0,0 1 0,4-6 0,10-5 0,-18 14 0,1 0 0,-1 0 0,0 0 0,0 0 0,0 0 0,1 0 0,-1 0 0,0 0 0,0 0 0,0 0 0,1 0 0,-1 0 0,0 0 0,0 0 0,0 0 0,1 0 0,-1 0 0,0 0 0,0 0 0,0 0 0,0 0 0,1 1 0,-1-1 0,0 0 0,0 0 0,0 0 0,0 0 0,0 0 0,1 1 0,-1-1 0,0 0 0,0 0 0,0 0 0,0 0 0,0 1 0,0-1 0,0 0 0,0 0 0,0 0 0,0 1 0,0-1 0,0 0 0,0 0 0,0 0 0,0 1 0,0-1 0,0 4 0,-1 0 0,1 0 0,-1 0 0,0 0 0,-1 0 0,1 0 0,-1-1 0,-1 5 0,-29 47 0,-69 93 0,-3 4 0,87-127 0,24-46 0,4-7 0,16-54 0,-13 36 0,2 0 0,2 0 0,27-47 0,-43 88 0,0 0 0,1 1 0,0 0 0,0-1 0,1 1 0,-1 1 0,1-1 0,0 0 0,0 1 0,0 0 0,0 0 0,0 0 0,1 0 0,-1 1 0,1 0 0,0-1 0,0 2 0,0-1 0,0 1 0,7-2 0,-7 3 0,0 1 0,0-1 0,0 1 0,0 0 0,0 0 0,0 1 0,-1-1 0,1 1 0,0 0 0,-1 0 0,1 1 0,-1-1 0,0 1 0,0 0 0,0 0 0,0 1 0,-1-1 0,1 1 0,-1 0 0,4 6 0,6 7 0,-1 2 0,-1 0 0,-1 0 0,-1 1 0,-1 0 0,0 1 0,8 37 0,-4 0 0,7 95 0,-17-116 0,-1-1 0,-1 1 0,-11 70 0,8-91 0,0-1 0,-1 1 0,-1 0 0,-1-1 0,0 0 0,-1 0 0,0-1 0,-1 0 0,-1 0 0,0-1 0,-12 14 0,19-25 0,1-1 0,0 1 0,-1-1 0,1 1 0,-1-1 0,1 0 0,-1 1 0,0-1 0,0 0 0,1 0 0,-1 0 0,0 0 0,0-1 0,0 1 0,0-1 0,0 1 0,0-1 0,0 1 0,-3-1 0,3 0 0,0-1 0,1 0 0,-1 1 0,0-1 0,1 0 0,-1 1 0,1-1 0,-1 0 0,1 0 0,-1 0 0,1-1 0,0 1 0,0 0 0,-1 0 0,1-1 0,0 1 0,0-1 0,-1-1 0,-3-8 0,-1 0 0,2-1 0,0 0 0,-6-23 0,7 22 0,-6-6 0,4 30 0,2 39 0,3-47 0,3 337 0,-2-326 0,0 0 0,1-1 0,1 1 0,7 22 0,-9-33 0,0-1 0,0 1 0,0 0 0,1-1 0,-1 1 0,1-1 0,0 0 0,-1 0 0,1 1 0,0-1 0,0 0 0,5 3 0,-6-5 0,1 1 0,-1 0 0,1-1 0,0 1 0,-1-1 0,1 0 0,0 1 0,0-1 0,-1 0 0,1 0 0,0 0 0,0 0 0,-1 0 0,1-1 0,0 1 0,0 0 0,-1-1 0,1 1 0,-1-1 0,1 0 0,0 0 0,2-1 0,8-8 0,0 0 0,-1 0 0,-1-1 0,0 0 0,0-1 0,-1 0 0,0 0 0,-1-1 0,8-18 0,4-3 0,160-287 0,-180 321 0,4-9 0,1 0 0,0 1 0,1-1 0,0 1 0,0 0 0,1 1 0,-1 0 0,2 0 0,-1 0 0,10-6 0,-16 13 0,0 0 0,0-1 0,0 1 0,1 0 0,-1 0 0,0-1 0,1 1 0,-1 0 0,0 1 0,0-1 0,1 0 0,-1 0 0,0 0 0,0 1 0,1-1 0,-1 1 0,0-1 0,0 1 0,0-1 0,0 1 0,0 0 0,0-1 0,0 1 0,0 0 0,0 0 0,0 0 0,0 0 0,0 0 0,-1 0 0,1 0 0,1 2 0,18 40 0,71 315 0,-83-322 0,-3-16 0,-3-13 0,0-1 0,0 1 0,-1 0 0,0-1 0,0 1 0,0 0 0,-1 0 0,0 0 0,-1 0 0,-1 12 0,1-18 0,1-1 0,0 0 0,0 0 0,0 0 0,0 0 0,-1 1 0,1-1 0,0 0 0,0 0 0,0 0 0,-1 0 0,1 0 0,0 0 0,0 0 0,-1 0 0,1 0 0,0 0 0,0 0 0,0 0 0,-1 0 0,1 0 0,0 0 0,0 0 0,-1 0 0,1 0 0,0 0 0,0 0 0,-1 0 0,1 0 0,0 0 0,0 0 0,0 0 0,-1-1 0,1 1 0,0 0 0,0 0 0,0 0 0,0 0 0,-1 0 0,1-1 0,0 1 0,0 0 0,0 0 0,0 0 0,0-1 0,0 1 0,-1 0 0,1 0 0,0 0 0,0-1 0,0 1 0,0 0 0,0 0 0,0-1 0,0 1 0,0 0 0,0 0 0,0-1 0,0 1 0,0 0 0,0 0 0,0-1 0,-11-26 0,1-1 0,1 0 0,-8-45 0,-8-93 0,21 133 0,-1-21 0,2 44 0,2 24 0,2 190 0,-1 65 0,0-256 0,-1 0 0,-1 1 0,0-1 0,0 0 0,-1 0 0,-1 0 0,0-1 0,-1 1 0,-12 20 0,15-29 0,0-1 0,0 1 0,0 0 0,1-1 0,-1 1 0,1 0 0,0 0 0,0 0 0,1 0 0,-1 0 0,1 0 0,-1 0 0,1 0 0,1 0 0,0 6 0,0-7 0,0-1 0,0 1 0,0-1 0,1 1 0,0-1 0,-1 0 0,1 0 0,0 0 0,0 0 0,0 0 0,0 0 0,0 0 0,1-1 0,-1 1 0,0-1 0,1 1 0,-1-1 0,1 0 0,0 0 0,-1 0 0,1 0 0,0-1 0,3 1 0,17 4 0,1-2 0,0 0 0,33-2 0,-33-1 0,1 1 0,-1 1 0,37 8 0,162 66 0,-219-75 0,0 1 0,0 0 0,0-1 0,0 0 0,0 0 0,0 0 0,0-1 0,0 1 0,1-1 0,-1 0 0,0 0 0,0 0 0,0-1 0,8-1 0,-10 0 0,1 1 0,-1-1 0,1 1 0,-1-1 0,0 0 0,0 0 0,0 0 0,0 0 0,0 0 0,-1-1 0,1 1 0,-1 0 0,1-1 0,-1 1 0,0-1 0,0 0 0,0 1 0,0-1 0,-1 0 0,1 0 0,-1 1 0,1-1 0,-1-3 0,5-52 0,-3 1 0,-8-80 0,1 8 0,5-562 0,1 678 0,-2 1 0,0 0 0,0 0 0,-1 0 0,-5-19 0,6 28 0,0 1 0,0-1 0,0 1 0,0 0 0,0-1 0,0 1 0,0 0 0,-1 0 0,1 0 0,-1 0 0,0 0 0,0 0 0,1 1 0,-1-1 0,0 0 0,-1 1 0,1-1 0,0 1 0,0 0 0,-1 0 0,1 0 0,0 0 0,-1 0 0,1 1 0,-1-1 0,1 1 0,-1-1 0,1 1 0,-1 0 0,1 0 0,-1 0 0,0 0 0,-3 1 0,-4 2 0,0 0 0,0 0 0,0 1 0,0 1 0,-17 10 0,-29 12 0,47-24 0,0 0 0,0 0 0,0 1 0,1 0 0,-1 0 0,1 1 0,0 1 0,-13 10 0,17-11 0,1 0 0,-1 0 0,1 0 0,0 0 0,0 1 0,0-1 0,1 1 0,0 0 0,0 0 0,0 0 0,1 0 0,0 0 0,0 0 0,0 11 0,1 9 0,2-1 0,0 1 0,2 0 0,1-1 0,1 0 0,1 0 0,12 28 0,-8-22 0,-2 0 0,0 0 0,-2 1 0,2 32 0,-8-40 0,-2-1 0,0 1 0,-2-1 0,-1 0 0,-12 44 0,-19 57 0,-17 67 0,42-139 0,3-15 0,-1-1 0,-2 0 0,-25 63 0,26-88 0,2-16 0,-4-26 0,11 29 0,-12-52 0,2-1 0,-4-75 0,8-119 0,5 179 0,0-957 0,4 457 0,-5 536 0,-2 0 0,-12-54 0,8 47 0,-4-50 0,8 33 0,3 0 0,9-78 0,-6 115 0,2 0 0,1 0 0,0 0 0,2 1 0,0 0 0,1 0 0,1 1 0,1-1 0,20-28 0,-27 44 0,0 0 0,1 0 0,-1 0 0,1 0 0,0 1 0,0-1 0,0 1 0,0 0 0,1 0 0,-1 1 0,1-1 0,0 1 0,-1 0 0,1 0 0,0 1 0,10-3 0,-12 4 0,0 0 0,-1 1 0,1-1 0,0 0 0,0 1 0,0-1 0,-1 1 0,1 0 0,0 0 0,-1 0 0,1 1 0,-1-1 0,1 0 0,-1 1 0,1 0 0,-1-1 0,0 1 0,0 0 0,0 0 0,0 0 0,0 1 0,-1-1 0,1 0 0,0 1 0,-1-1 0,0 1 0,0-1 0,0 1 0,0 0 0,0-1 0,0 1 0,0 3 0,5 20 0,0 0 0,-2 0 0,-1 0 0,-1 28 0,-7 114 0,0-51 0,6 19 0,-4 100 0,0-214 0,-2 0 0,0 0 0,-2 0 0,-16 38 0,10-30 0,-11 46 0,-20 126 0,37-177 0,4-16 0,1 0 0,-1 0 0,2 0 0,-2 14 0,2-22 0,1 0 0,0 0 0,0 1 0,0-1 0,1 0 0,-1 0 0,0 0 0,0 1 0,1-1 0,-1 0 0,0 0 0,1 0 0,-1 0 0,1 0 0,0 0 0,-1 0 0,1 0 0,0 0 0,-1 0 0,1 0 0,0 0 0,0 0 0,0-1 0,0 1 0,0 0 0,0-1 0,0 1 0,0 0 0,0-1 0,0 0 0,0 1 0,0-1 0,1 1 0,-1-1 0,0 0 0,0 0 0,0 0 0,1 0 0,1 0 0,28-1 0,0-2 0,36-8 0,41-4 0,44 17 0,-142-2 0,-8 0 0,0 0 0,0 0 0,0 0 0,0 0 0,0 0 0,0-1 0,0 1 0,-1-1 0,1 1 0,0-1 0,0 0 0,0 1 0,-1-1 0,1 0 0,0 0 0,-1-1 0,1 1 0,-1 0 0,1 0 0,-1-1 0,2-1 0,-1 0 0,0 0 0,-1 0 0,1-1 0,0 1 0,-1-1 0,0 0 0,0 1 0,0-1 0,0 0 0,0-4 0,0-5 0,-1 1 0,0-1 0,-1 0 0,0 1 0,-6-21 0,-25-73 0,19 69 0,2 1 0,-11-75 0,17 31 0,7-106 0,1 104 0,-7-87 0,-1 141 0,-10-44 0,8 47 0,1-1 0,-2-33 0,5 7 0,1 9 0,-11-68 0,3 59-682,-3-63-1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09:50:36.814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368 715 24575,'-86'92'0,"-123"167"0,171-207 0,37-51 0,1 0 0,-1 0 0,0 0 0,0 0 0,1 0 0,-1 0 0,0-1 0,0 1 0,0 0 0,0 0 0,0 0 0,0-1 0,0 1 0,-1-1 0,1 1 0,0-1 0,0 1 0,0-1 0,-1 0 0,1 1 0,0-1 0,-2 0 0,2-1 0,0 0 0,1 0 0,-1 0 0,0 0 0,0 0 0,1 0 0,-1 0 0,1 0 0,-1 0 0,1 0 0,-1 0 0,1-1 0,0 1 0,-1 0 0,1 0 0,0-1 0,0 1 0,0 0 0,0 0 0,0-1 0,0 1 0,1-2 0,1-20 0,1 0 0,2 0 0,0 1 0,1-1 0,13-28 0,-13 34 0,50-120 0,6 3 0,86-136 0,9-17 0,-126 218 0,-24 43 0,-11 26 0,-5 12 0,-18 30 0,2 1 0,-23 55 0,-29 51 0,75-145 0,-6 7 0,1 0 0,0 1 0,1 0 0,0 0 0,1 0 0,0 1 0,1 0 0,0 0 0,1 0 0,-2 25 0,5 198 0,0-26 0,-8-7 0,6-177 0,1-30 0,0-40 0,14-125 0,42-198 0,-52 350-273,0 0 0,1 1 0,0 0 0,11-25 0,-2 22-6553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09:50:52.25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550 918 24575,'-4'0'0,"0"1"0,1 0 0,-1 0 0,0 0 0,1 1 0,-1-1 0,1 1 0,-1 0 0,1 0 0,0 0 0,0 0 0,0 0 0,0 1 0,0 0 0,0-1 0,1 1 0,-1 0 0,1 0 0,0 1 0,0-1 0,0 0 0,0 1 0,1-1 0,-3 7 0,-4 12 0,0 2 0,-9 39 0,15-50 0,-1-5 0,1 1 0,1 0 0,-1 0 0,1 0 0,1 0 0,0 0 0,2 16 0,-2-25 0,0 0 0,0 1 0,0-1 0,0 0 0,0 1 0,0-1 0,0 0 0,1 0 0,-1 1 0,0-1 0,0 0 0,0 1 0,1-1 0,-1 0 0,0 0 0,0 1 0,1-1 0,-1 0 0,0 0 0,0 0 0,1 0 0,-1 1 0,0-1 0,1 0 0,-1 0 0,0 0 0,1 0 0,-1 0 0,0 0 0,1 0 0,-1 0 0,0 0 0,1 0 0,-1 0 0,0 0 0,1 0 0,-1 0 0,0 0 0,1 0 0,-1 0 0,0 0 0,1 0 0,-1-1 0,0 1 0,1 0 0,-1 0 0,0 0 0,0-1 0,1 1 0,-1 0 0,0 0 0,0 0 0,1-1 0,-1 1 0,0 0 0,0-1 0,0 1 0,0 0 0,1-1 0,-1 1 0,0-1 0,13-20 0,-2-11 0,-1 0 0,-2 0 0,-2-1 0,-1 0 0,-1 0 0,-2 0 0,-2-44 0,0 69 0,-1 0 0,0 0 0,0-1 0,-1 1 0,0 0 0,0 0 0,-6-13 0,7 19 0,0 0 0,0 0 0,-1-1 0,1 1 0,0 1 0,-1-1 0,1 0 0,-1 0 0,0 0 0,1 1 0,-1-1 0,0 1 0,0-1 0,0 1 0,0 0 0,0 0 0,0 0 0,0 0 0,-1 0 0,1 1 0,0-1 0,-1 0 0,1 1 0,0 0 0,-1 0 0,1-1 0,0 1 0,-1 1 0,1-1 0,-5 1 0,0 1 0,-1 0 0,1 1 0,0 0 0,0 0 0,0 1 0,0-1 0,0 2 0,1-1 0,-1 1 0,1 0 0,-8 8 0,-4 8 0,-32 46 0,40-52 0,0 0 0,-1-1 0,0 0 0,-1 0 0,-1-2 0,-26 22 0,30-28 0,0-2 0,0 1 0,1 0 0,0 1 0,0 0 0,0 0 0,1 1 0,0 0 0,0 0 0,1 0 0,-1 1 0,2 0 0,-1 0 0,1 1 0,-6 15 0,1 4 0,2 0 0,0 0 0,-4 41 0,10-52 0,0 1 0,2 0 0,0 0 0,0 0 0,2-1 0,6 33 0,-8-48 0,1 1 0,-1-1 0,1 0 0,0 1 0,0-1 0,-1 0 0,1 0 0,0 0 0,1 0 0,-1 0 0,0 0 0,1 0 0,-1 0 0,1 0 0,0 0 0,-1-1 0,1 1 0,0-1 0,0 1 0,0-1 0,0 0 0,4 2 0,-4-3 0,0 0 0,1 0 0,-1 0 0,0-1 0,1 1 0,-1 0 0,0-1 0,0 0 0,1 1 0,-1-1 0,0 0 0,0 0 0,0-1 0,0 1 0,0 0 0,0-1 0,0 1 0,2-3 0,8-8 0,0-1 0,-1 0 0,0-1 0,14-24 0,-1 0 0,-1-1 0,-2-2 0,-1 0 0,13-45 0,-32 85 0,5-31 0,-5 32 0,-1-1 0,0 0 0,0 0 0,0 0 0,1 0 0,-1 0 0,0 0 0,0 0 0,-1 0 0,1 0 0,0 0 0,0 0 0,0 1 0,-1-1 0,1 0 0,0 0 0,-1 0 0,1 0 0,-1 0 0,1 1 0,-1-1 0,1 0 0,-1 0 0,1 1 0,-1-1 0,0 0 0,-1 0 0,1 1 0,0 0 0,0 0 0,1 0 0,-1 0 0,0 0 0,0 1 0,0-1 0,0 0 0,0 0 0,0 1 0,1-1 0,-1 1 0,0-1 0,0 1 0,1-1 0,-1 1 0,0-1 0,1 1 0,-1 0 0,0-1 0,1 1 0,-1 0 0,1 0 0,-1-1 0,1 1 0,-1 1 0,-14 26 0,13-23 0,-7 13 0,1 0 0,0 0 0,1 1 0,1 0 0,1 0 0,1 1 0,1 0 0,0-1 0,1 35 0,2-52 0,0 1 0,1 0 0,-1-1 0,1 1 0,0-1 0,-1 1 0,1-1 0,0 1 0,0-1 0,1 0 0,2 5 0,-4-7 0,1 1 0,0-1 0,-1 1 0,1-1 0,0 1 0,-1-1 0,1 1 0,0-1 0,0 1 0,0-1 0,-1 0 0,1 0 0,0 1 0,0-1 0,0 0 0,-1 0 0,1 0 0,0 0 0,0 0 0,0 0 0,0 0 0,0 0 0,1-1 0,3-1 0,-1 0 0,1-1 0,0 1 0,-1-1 0,0 0 0,0 0 0,0-1 0,0 1 0,4-6 0,10-5 0,-18 14 0,1 0 0,-1 0 0,0 0 0,0 0 0,0 0 0,1 0 0,-1 0 0,0 0 0,0 0 0,0 0 0,1 0 0,-1 0 0,0 0 0,0 0 0,0 0 0,1 0 0,-1 0 0,0 0 0,0 0 0,0 0 0,0 0 0,1 1 0,-1-1 0,0 0 0,0 0 0,0 0 0,0 0 0,0 0 0,1 1 0,-1-1 0,0 0 0,0 0 0,0 0 0,0 0 0,0 1 0,0-1 0,0 0 0,0 0 0,0 0 0,0 1 0,0-1 0,0 0 0,0 0 0,0 0 0,0 1 0,0-1 0,0 4 0,-1 0 0,1 0 0,-1 0 0,0 0 0,-1 0 0,1 0 0,-1-1 0,-1 5 0,-29 47 0,-69 93 0,-3 4 0,87-127 0,24-46 0,4-7 0,16-54 0,-13 36 0,2 0 0,2 0 0,27-47 0,-43 88 0,0 0 0,1 1 0,0 0 0,0-1 0,1 1 0,-1 1 0,1-1 0,0 0 0,0 1 0,0 0 0,0 0 0,0 0 0,1 0 0,-1 1 0,1 0 0,0-1 0,0 2 0,0-1 0,0 1 0,7-2 0,-7 3 0,0 1 0,0-1 0,0 1 0,0 0 0,0 0 0,0 1 0,-1-1 0,1 1 0,0 0 0,-1 0 0,1 1 0,-1-1 0,0 1 0,0 0 0,0 0 0,0 1 0,-1-1 0,1 1 0,-1 0 0,4 6 0,6 7 0,-1 2 0,-1 0 0,-1 0 0,-1 1 0,-1 0 0,0 1 0,8 37 0,-4 0 0,7 95 0,-17-116 0,-1-1 0,-1 1 0,-11 70 0,8-91 0,0-1 0,-1 1 0,-1 0 0,-1-1 0,0 0 0,-1 0 0,0-1 0,-1 0 0,-1 0 0,0-1 0,-12 14 0,19-25 0,1-1 0,0 1 0,-1-1 0,1 1 0,-1-1 0,1 0 0,-1 1 0,0-1 0,0 0 0,1 0 0,-1 0 0,0 0 0,0-1 0,0 1 0,0-1 0,0 1 0,0-1 0,0 1 0,-3-1 0,3 0 0,0-1 0,1 0 0,-1 1 0,0-1 0,1 0 0,-1 1 0,1-1 0,-1 0 0,1 0 0,-1 0 0,1-1 0,0 1 0,0 0 0,-1 0 0,1-1 0,0 1 0,0-1 0,-1-1 0,-3-8 0,-1 0 0,2-1 0,0 0 0,-6-23 0,7 22 0,-6-6 0,4 30 0,2 39 0,3-47 0,3 337 0,-2-326 0,0 0 0,1-1 0,1 1 0,7 22 0,-9-33 0,0-1 0,0 1 0,0 0 0,1-1 0,-1 1 0,1-1 0,0 0 0,-1 0 0,1 1 0,0-1 0,0 0 0,5 3 0,-6-5 0,1 1 0,-1 0 0,1-1 0,0 1 0,-1-1 0,1 0 0,0 1 0,0-1 0,-1 0 0,1 0 0,0 0 0,0 0 0,-1 0 0,1-1 0,0 1 0,0 0 0,-1-1 0,1 1 0,-1-1 0,1 0 0,0 0 0,2-1 0,8-8 0,0 0 0,-1 0 0,-1-1 0,0 0 0,0-1 0,-1 0 0,0 0 0,-1-1 0,8-18 0,4-3 0,160-287 0,-180 321 0,4-9 0,1 0 0,0 1 0,1-1 0,0 1 0,0 0 0,1 1 0,-1 0 0,2 0 0,-1 0 0,10-6 0,-16 13 0,0 0 0,0-1 0,0 1 0,1 0 0,-1 0 0,0-1 0,1 1 0,-1 0 0,0 1 0,0-1 0,1 0 0,-1 0 0,0 0 0,0 1 0,1-1 0,-1 1 0,0-1 0,0 1 0,0-1 0,0 1 0,0 0 0,0-1 0,0 1 0,0 0 0,0 0 0,0 0 0,0 0 0,0 0 0,-1 0 0,1 0 0,1 2 0,18 40 0,71 315 0,-83-322 0,-3-16 0,-3-13 0,0-1 0,0 1 0,-1 0 0,0-1 0,0 1 0,0 0 0,-1 0 0,0 0 0,-1 0 0,-1 12 0,1-18 0,1-1 0,0 0 0,0 0 0,0 0 0,0 0 0,-1 1 0,1-1 0,0 0 0,0 0 0,0 0 0,-1 0 0,1 0 0,0 0 0,0 0 0,-1 0 0,1 0 0,0 0 0,0 0 0,0 0 0,-1 0 0,1 0 0,0 0 0,0 0 0,-1 0 0,1 0 0,0 0 0,0 0 0,-1 0 0,1 0 0,0 0 0,0 0 0,0 0 0,-1-1 0,1 1 0,0 0 0,0 0 0,0 0 0,0 0 0,-1 0 0,1-1 0,0 1 0,0 0 0,0 0 0,0 0 0,0-1 0,0 1 0,-1 0 0,1 0 0,0 0 0,0-1 0,0 1 0,0 0 0,0 0 0,0-1 0,0 1 0,0 0 0,0 0 0,0-1 0,0 1 0,0 0 0,0 0 0,0-1 0,-11-26 0,1-1 0,1 0 0,-8-45 0,-8-93 0,21 133 0,-1-21 0,2 44 0,2 24 0,2 190 0,-1 65 0,0-256 0,-1 0 0,-1 1 0,0-1 0,0 0 0,-1 0 0,-1 0 0,0-1 0,-1 1 0,-12 20 0,15-29 0,0-1 0,0 1 0,0 0 0,1-1 0,-1 1 0,1 0 0,0 0 0,0 0 0,1 0 0,-1 0 0,1 0 0,-1 0 0,1 0 0,1 0 0,0 6 0,0-7 0,0-1 0,0 1 0,0-1 0,1 1 0,0-1 0,-1 0 0,1 0 0,0 0 0,0 0 0,0 0 0,0 0 0,0 0 0,1-1 0,-1 1 0,0-1 0,1 1 0,-1-1 0,1 0 0,0 0 0,-1 0 0,1 0 0,0-1 0,3 1 0,17 4 0,1-2 0,0 0 0,33-2 0,-33-1 0,1 1 0,-1 1 0,37 8 0,162 66 0,-219-75 0,0 1 0,0 0 0,0-1 0,0 0 0,0 0 0,0 0 0,0-1 0,0 1 0,1-1 0,-1 0 0,0 0 0,0 0 0,0-1 0,8-1 0,-10 0 0,1 1 0,-1-1 0,1 1 0,-1-1 0,0 0 0,0 0 0,0 0 0,0 0 0,0 0 0,-1-1 0,1 1 0,-1 0 0,1-1 0,-1 1 0,0-1 0,0 0 0,0 1 0,0-1 0,-1 0 0,1 0 0,-1 1 0,1-1 0,-1-3 0,5-52 0,-3 1 0,-8-80 0,1 8 0,5-562 0,1 678 0,-2 1 0,0 0 0,0 0 0,-1 0 0,-5-19 0,6 28 0,0 1 0,0-1 0,0 1 0,0 0 0,0-1 0,0 1 0,0 0 0,-1 0 0,1 0 0,-1 0 0,0 0 0,0 0 0,1 1 0,-1-1 0,0 0 0,-1 1 0,1-1 0,0 1 0,0 0 0,-1 0 0,1 0 0,0 0 0,-1 0 0,1 1 0,-1-1 0,1 1 0,-1-1 0,1 1 0,-1 0 0,1 0 0,-1 0 0,0 0 0,-3 1 0,-4 2 0,0 0 0,0 0 0,0 1 0,0 1 0,-17 10 0,-29 12 0,47-24 0,0 0 0,0 0 0,0 1 0,1 0 0,-1 0 0,1 1 0,0 1 0,-13 10 0,17-11 0,1 0 0,-1 0 0,1 0 0,0 0 0,0 1 0,0-1 0,1 1 0,0 0 0,0 0 0,0 0 0,1 0 0,0 0 0,0 0 0,0 11 0,1 9 0,2-1 0,0 1 0,2 0 0,1-1 0,1 0 0,1 0 0,12 28 0,-8-22 0,-2 0 0,0 0 0,-2 1 0,2 32 0,-8-40 0,-2-1 0,0 1 0,-2-1 0,-1 0 0,-12 44 0,-19 57 0,-17 67 0,42-139 0,3-15 0,-1-1 0,-2 0 0,-25 63 0,26-88 0,2-16 0,-4-26 0,11 29 0,-12-52 0,2-1 0,-4-75 0,8-119 0,5 179 0,0-957 0,4 457 0,-5 536 0,-2 0 0,-12-54 0,8 47 0,-4-50 0,8 33 0,3 0 0,9-78 0,-6 115 0,2 0 0,1 0 0,0 0 0,2 1 0,0 0 0,1 0 0,1 1 0,1-1 0,20-28 0,-27 44 0,0 0 0,1 0 0,-1 0 0,1 0 0,0 1 0,0-1 0,0 1 0,0 0 0,1 0 0,-1 1 0,1-1 0,0 1 0,-1 0 0,1 0 0,0 1 0,10-3 0,-12 4 0,0 0 0,-1 1 0,1-1 0,0 0 0,0 1 0,0-1 0,-1 1 0,1 0 0,0 0 0,-1 0 0,1 1 0,-1-1 0,1 0 0,-1 1 0,1 0 0,-1-1 0,0 1 0,0 0 0,0 0 0,0 0 0,0 1 0,-1-1 0,1 0 0,0 1 0,-1-1 0,0 1 0,0-1 0,0 1 0,0 0 0,0-1 0,0 1 0,0 3 0,5 20 0,0 0 0,-2 0 0,-1 0 0,-1 28 0,-7 114 0,0-51 0,6 19 0,-4 100 0,0-214 0,-2 0 0,0 0 0,-2 0 0,-16 38 0,10-30 0,-11 46 0,-20 126 0,37-177 0,4-16 0,1 0 0,-1 0 0,2 0 0,-2 14 0,2-22 0,1 0 0,0 0 0,0 1 0,0-1 0,1 0 0,-1 0 0,0 0 0,0 1 0,1-1 0,-1 0 0,0 0 0,1 0 0,-1 0 0,1 0 0,0 0 0,-1 0 0,1 0 0,0 0 0,-1 0 0,1 0 0,0 0 0,0 0 0,0-1 0,0 1 0,0 0 0,0-1 0,0 1 0,0 0 0,0-1 0,0 0 0,0 1 0,0-1 0,1 1 0,-1-1 0,0 0 0,0 0 0,0 0 0,1 0 0,1 0 0,28-1 0,0-2 0,36-8 0,41-4 0,44 17 0,-142-2 0,-8 0 0,0 0 0,0 0 0,0 0 0,0 0 0,0 0 0,0-1 0,0 1 0,-1-1 0,1 1 0,0-1 0,0 0 0,0 1 0,-1-1 0,1 0 0,0 0 0,-1-1 0,1 1 0,-1 0 0,1 0 0,-1-1 0,2-1 0,-1 0 0,0 0 0,-1 0 0,1-1 0,0 1 0,-1-1 0,0 0 0,0 1 0,0-1 0,0 0 0,0-4 0,0-5 0,-1 1 0,0-1 0,-1 0 0,0 1 0,-6-21 0,-25-73 0,19 69 0,2 1 0,-11-75 0,17 31 0,7-106 0,1 104 0,-7-87 0,-1 141 0,-10-44 0,8 47 0,1-1 0,-2-33 0,5 7 0,1 9 0,-11-68 0,3 59-682,-3-63-1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09:50:36.814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368 715 24575,'-86'92'0,"-123"167"0,171-207 0,37-51 0,1 0 0,-1 0 0,0 0 0,0 0 0,1 0 0,-1 0 0,0-1 0,0 1 0,0 0 0,0 0 0,0 0 0,0-1 0,0 1 0,-1-1 0,1 1 0,0-1 0,0 1 0,0-1 0,-1 0 0,1 1 0,0-1 0,-2 0 0,2-1 0,0 0 0,1 0 0,-1 0 0,0 0 0,0 0 0,1 0 0,-1 0 0,1 0 0,-1 0 0,1 0 0,-1 0 0,1-1 0,0 1 0,-1 0 0,1 0 0,0-1 0,0 1 0,0 0 0,0 0 0,0-1 0,0 1 0,1-2 0,1-20 0,1 0 0,2 0 0,0 1 0,1-1 0,13-28 0,-13 34 0,50-120 0,6 3 0,86-136 0,9-17 0,-126 218 0,-24 43 0,-11 26 0,-5 12 0,-18 30 0,2 1 0,-23 55 0,-29 51 0,75-145 0,-6 7 0,1 0 0,0 1 0,1 0 0,0 0 0,1 0 0,0 1 0,1 0 0,0 0 0,1 0 0,-2 25 0,5 198 0,0-26 0,-8-7 0,6-177 0,1-30 0,0-40 0,14-125 0,42-198 0,-52 350-273,0 0 0,1 1 0,0 0 0,11-25 0,-2 22-6553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09:50:52.25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550 918 24575,'-4'0'0,"0"1"0,1 0 0,-1 0 0,0 0 0,1 1 0,-1-1 0,1 1 0,-1 0 0,1 0 0,0 0 0,0 0 0,0 0 0,0 1 0,0 0 0,0-1 0,1 1 0,-1 0 0,1 0 0,0 1 0,0-1 0,0 0 0,0 1 0,1-1 0,-3 7 0,-4 12 0,0 2 0,-9 39 0,15-50 0,-1-5 0,1 1 0,1 0 0,-1 0 0,1 0 0,1 0 0,0 0 0,2 16 0,-2-25 0,0 0 0,0 1 0,0-1 0,0 0 0,0 1 0,0-1 0,0 0 0,1 0 0,-1 1 0,0-1 0,0 0 0,0 1 0,1-1 0,-1 0 0,0 0 0,0 1 0,1-1 0,-1 0 0,0 0 0,0 0 0,1 0 0,-1 1 0,0-1 0,1 0 0,-1 0 0,0 0 0,1 0 0,-1 0 0,0 0 0,1 0 0,-1 0 0,0 0 0,1 0 0,-1 0 0,0 0 0,1 0 0,-1 0 0,0 0 0,1 0 0,-1 0 0,0 0 0,1 0 0,-1-1 0,0 1 0,1 0 0,-1 0 0,0 0 0,0-1 0,1 1 0,-1 0 0,0 0 0,0 0 0,1-1 0,-1 1 0,0 0 0,0-1 0,0 1 0,0 0 0,1-1 0,-1 1 0,0-1 0,13-20 0,-2-11 0,-1 0 0,-2 0 0,-2-1 0,-1 0 0,-1 0 0,-2 0 0,-2-44 0,0 69 0,-1 0 0,0 0 0,0-1 0,-1 1 0,0 0 0,0 0 0,-6-13 0,7 19 0,0 0 0,0 0 0,-1-1 0,1 1 0,0 1 0,-1-1 0,1 0 0,-1 0 0,0 0 0,1 1 0,-1-1 0,0 1 0,0-1 0,0 1 0,0 0 0,0 0 0,0 0 0,0 0 0,-1 0 0,1 1 0,0-1 0,-1 0 0,1 1 0,0 0 0,-1 0 0,1-1 0,0 1 0,-1 1 0,1-1 0,-5 1 0,0 1 0,-1 0 0,1 1 0,0 0 0,0 0 0,0 1 0,0-1 0,0 2 0,1-1 0,-1 1 0,1 0 0,-8 8 0,-4 8 0,-32 46 0,40-52 0,0 0 0,-1-1 0,0 0 0,-1 0 0,-1-2 0,-26 22 0,30-28 0,0-2 0,0 1 0,1 0 0,0 1 0,0 0 0,0 0 0,1 1 0,0 0 0,0 0 0,1 0 0,-1 1 0,2 0 0,-1 0 0,1 1 0,-6 15 0,1 4 0,2 0 0,0 0 0,-4 41 0,10-52 0,0 1 0,2 0 0,0 0 0,0 0 0,2-1 0,6 33 0,-8-48 0,1 1 0,-1-1 0,1 0 0,0 1 0,0-1 0,-1 0 0,1 0 0,0 0 0,1 0 0,-1 0 0,0 0 0,1 0 0,-1 0 0,1 0 0,0 0 0,-1-1 0,1 1 0,0-1 0,0 1 0,0-1 0,0 0 0,4 2 0,-4-3 0,0 0 0,1 0 0,-1 0 0,0-1 0,1 1 0,-1 0 0,0-1 0,0 0 0,1 1 0,-1-1 0,0 0 0,0 0 0,0-1 0,0 1 0,0 0 0,0-1 0,0 1 0,2-3 0,8-8 0,0-1 0,-1 0 0,0-1 0,14-24 0,-1 0 0,-1-1 0,-2-2 0,-1 0 0,13-45 0,-32 85 0,5-31 0,-5 32 0,-1-1 0,0 0 0,0 0 0,0 0 0,1 0 0,-1 0 0,0 0 0,0 0 0,-1 0 0,1 0 0,0 0 0,0 0 0,0 1 0,-1-1 0,1 0 0,0 0 0,-1 0 0,1 0 0,-1 0 0,1 1 0,-1-1 0,1 0 0,-1 0 0,1 1 0,-1-1 0,0 0 0,-1 0 0,1 1 0,0 0 0,0 0 0,1 0 0,-1 0 0,0 0 0,0 1 0,0-1 0,0 0 0,0 0 0,0 1 0,1-1 0,-1 1 0,0-1 0,0 1 0,1-1 0,-1 1 0,0-1 0,1 1 0,-1 0 0,0-1 0,1 1 0,-1 0 0,1 0 0,-1-1 0,1 1 0,-1 1 0,-14 26 0,13-23 0,-7 13 0,1 0 0,0 0 0,1 1 0,1 0 0,1 0 0,1 1 0,1 0 0,0-1 0,1 35 0,2-52 0,0 1 0,1 0 0,-1-1 0,1 1 0,0-1 0,-1 1 0,1-1 0,0 1 0,0-1 0,1 0 0,2 5 0,-4-7 0,1 1 0,0-1 0,-1 1 0,1-1 0,0 1 0,-1-1 0,1 1 0,0-1 0,0 1 0,0-1 0,-1 0 0,1 0 0,0 1 0,0-1 0,0 0 0,-1 0 0,1 0 0,0 0 0,0 0 0,0 0 0,0 0 0,0 0 0,1-1 0,3-1 0,-1 0 0,1-1 0,0 1 0,-1-1 0,0 0 0,0 0 0,0-1 0,0 1 0,4-6 0,10-5 0,-18 14 0,1 0 0,-1 0 0,0 0 0,0 0 0,0 0 0,1 0 0,-1 0 0,0 0 0,0 0 0,0 0 0,1 0 0,-1 0 0,0 0 0,0 0 0,0 0 0,1 0 0,-1 0 0,0 0 0,0 0 0,0 0 0,0 0 0,1 1 0,-1-1 0,0 0 0,0 0 0,0 0 0,0 0 0,0 0 0,1 1 0,-1-1 0,0 0 0,0 0 0,0 0 0,0 0 0,0 1 0,0-1 0,0 0 0,0 0 0,0 0 0,0 1 0,0-1 0,0 0 0,0 0 0,0 0 0,0 1 0,0-1 0,0 4 0,-1 0 0,1 0 0,-1 0 0,0 0 0,-1 0 0,1 0 0,-1-1 0,-1 5 0,-29 47 0,-69 93 0,-3 4 0,87-127 0,24-46 0,4-7 0,16-54 0,-13 36 0,2 0 0,2 0 0,27-47 0,-43 88 0,0 0 0,1 1 0,0 0 0,0-1 0,1 1 0,-1 1 0,1-1 0,0 0 0,0 1 0,0 0 0,0 0 0,0 0 0,1 0 0,-1 1 0,1 0 0,0-1 0,0 2 0,0-1 0,0 1 0,7-2 0,-7 3 0,0 1 0,0-1 0,0 1 0,0 0 0,0 0 0,0 1 0,-1-1 0,1 1 0,0 0 0,-1 0 0,1 1 0,-1-1 0,0 1 0,0 0 0,0 0 0,0 1 0,-1-1 0,1 1 0,-1 0 0,4 6 0,6 7 0,-1 2 0,-1 0 0,-1 0 0,-1 1 0,-1 0 0,0 1 0,8 37 0,-4 0 0,7 95 0,-17-116 0,-1-1 0,-1 1 0,-11 70 0,8-91 0,0-1 0,-1 1 0,-1 0 0,-1-1 0,0 0 0,-1 0 0,0-1 0,-1 0 0,-1 0 0,0-1 0,-12 14 0,19-25 0,1-1 0,0 1 0,-1-1 0,1 1 0,-1-1 0,1 0 0,-1 1 0,0-1 0,0 0 0,1 0 0,-1 0 0,0 0 0,0-1 0,0 1 0,0-1 0,0 1 0,0-1 0,0 1 0,-3-1 0,3 0 0,0-1 0,1 0 0,-1 1 0,0-1 0,1 0 0,-1 1 0,1-1 0,-1 0 0,1 0 0,-1 0 0,1-1 0,0 1 0,0 0 0,-1 0 0,1-1 0,0 1 0,0-1 0,-1-1 0,-3-8 0,-1 0 0,2-1 0,0 0 0,-6-23 0,7 22 0,-6-6 0,4 30 0,2 39 0,3-47 0,3 337 0,-2-326 0,0 0 0,1-1 0,1 1 0,7 22 0,-9-33 0,0-1 0,0 1 0,0 0 0,1-1 0,-1 1 0,1-1 0,0 0 0,-1 0 0,1 1 0,0-1 0,0 0 0,5 3 0,-6-5 0,1 1 0,-1 0 0,1-1 0,0 1 0,-1-1 0,1 0 0,0 1 0,0-1 0,-1 0 0,1 0 0,0 0 0,0 0 0,-1 0 0,1-1 0,0 1 0,0 0 0,-1-1 0,1 1 0,-1-1 0,1 0 0,0 0 0,2-1 0,8-8 0,0 0 0,-1 0 0,-1-1 0,0 0 0,0-1 0,-1 0 0,0 0 0,-1-1 0,8-18 0,4-3 0,160-287 0,-180 321 0,4-9 0,1 0 0,0 1 0,1-1 0,0 1 0,0 0 0,1 1 0,-1 0 0,2 0 0,-1 0 0,10-6 0,-16 13 0,0 0 0,0-1 0,0 1 0,1 0 0,-1 0 0,0-1 0,1 1 0,-1 0 0,0 1 0,0-1 0,1 0 0,-1 0 0,0 0 0,0 1 0,1-1 0,-1 1 0,0-1 0,0 1 0,0-1 0,0 1 0,0 0 0,0-1 0,0 1 0,0 0 0,0 0 0,0 0 0,0 0 0,0 0 0,-1 0 0,1 0 0,1 2 0,18 40 0,71 315 0,-83-322 0,-3-16 0,-3-13 0,0-1 0,0 1 0,-1 0 0,0-1 0,0 1 0,0 0 0,-1 0 0,0 0 0,-1 0 0,-1 12 0,1-18 0,1-1 0,0 0 0,0 0 0,0 0 0,0 0 0,-1 1 0,1-1 0,0 0 0,0 0 0,0 0 0,-1 0 0,1 0 0,0 0 0,0 0 0,-1 0 0,1 0 0,0 0 0,0 0 0,0 0 0,-1 0 0,1 0 0,0 0 0,0 0 0,-1 0 0,1 0 0,0 0 0,0 0 0,-1 0 0,1 0 0,0 0 0,0 0 0,0 0 0,-1-1 0,1 1 0,0 0 0,0 0 0,0 0 0,0 0 0,-1 0 0,1-1 0,0 1 0,0 0 0,0 0 0,0 0 0,0-1 0,0 1 0,-1 0 0,1 0 0,0 0 0,0-1 0,0 1 0,0 0 0,0 0 0,0-1 0,0 1 0,0 0 0,0 0 0,0-1 0,0 1 0,0 0 0,0 0 0,0-1 0,-11-26 0,1-1 0,1 0 0,-8-45 0,-8-93 0,21 133 0,-1-21 0,2 44 0,2 24 0,2 190 0,-1 65 0,0-256 0,-1 0 0,-1 1 0,0-1 0,0 0 0,-1 0 0,-1 0 0,0-1 0,-1 1 0,-12 20 0,15-29 0,0-1 0,0 1 0,0 0 0,1-1 0,-1 1 0,1 0 0,0 0 0,0 0 0,1 0 0,-1 0 0,1 0 0,-1 0 0,1 0 0,1 0 0,0 6 0,0-7 0,0-1 0,0 1 0,0-1 0,1 1 0,0-1 0,-1 0 0,1 0 0,0 0 0,0 0 0,0 0 0,0 0 0,0 0 0,1-1 0,-1 1 0,0-1 0,1 1 0,-1-1 0,1 0 0,0 0 0,-1 0 0,1 0 0,0-1 0,3 1 0,17 4 0,1-2 0,0 0 0,33-2 0,-33-1 0,1 1 0,-1 1 0,37 8 0,162 66 0,-219-75 0,0 1 0,0 0 0,0-1 0,0 0 0,0 0 0,0 0 0,0-1 0,0 1 0,1-1 0,-1 0 0,0 0 0,0 0 0,0-1 0,8-1 0,-10 0 0,1 1 0,-1-1 0,1 1 0,-1-1 0,0 0 0,0 0 0,0 0 0,0 0 0,0 0 0,-1-1 0,1 1 0,-1 0 0,1-1 0,-1 1 0,0-1 0,0 0 0,0 1 0,0-1 0,-1 0 0,1 0 0,-1 1 0,1-1 0,-1-3 0,5-52 0,-3 1 0,-8-80 0,1 8 0,5-562 0,1 678 0,-2 1 0,0 0 0,0 0 0,-1 0 0,-5-19 0,6 28 0,0 1 0,0-1 0,0 1 0,0 0 0,0-1 0,0 1 0,0 0 0,-1 0 0,1 0 0,-1 0 0,0 0 0,0 0 0,1 1 0,-1-1 0,0 0 0,-1 1 0,1-1 0,0 1 0,0 0 0,-1 0 0,1 0 0,0 0 0,-1 0 0,1 1 0,-1-1 0,1 1 0,-1-1 0,1 1 0,-1 0 0,1 0 0,-1 0 0,0 0 0,-3 1 0,-4 2 0,0 0 0,0 0 0,0 1 0,0 1 0,-17 10 0,-29 12 0,47-24 0,0 0 0,0 0 0,0 1 0,1 0 0,-1 0 0,1 1 0,0 1 0,-13 10 0,17-11 0,1 0 0,-1 0 0,1 0 0,0 0 0,0 1 0,0-1 0,1 1 0,0 0 0,0 0 0,0 0 0,1 0 0,0 0 0,0 0 0,0 11 0,1 9 0,2-1 0,0 1 0,2 0 0,1-1 0,1 0 0,1 0 0,12 28 0,-8-22 0,-2 0 0,0 0 0,-2 1 0,2 32 0,-8-40 0,-2-1 0,0 1 0,-2-1 0,-1 0 0,-12 44 0,-19 57 0,-17 67 0,42-139 0,3-15 0,-1-1 0,-2 0 0,-25 63 0,26-88 0,2-16 0,-4-26 0,11 29 0,-12-52 0,2-1 0,-4-75 0,8-119 0,5 179 0,0-957 0,4 457 0,-5 536 0,-2 0 0,-12-54 0,8 47 0,-4-50 0,8 33 0,3 0 0,9-78 0,-6 115 0,2 0 0,1 0 0,0 0 0,2 1 0,0 0 0,1 0 0,1 1 0,1-1 0,20-28 0,-27 44 0,0 0 0,1 0 0,-1 0 0,1 0 0,0 1 0,0-1 0,0 1 0,0 0 0,1 0 0,-1 1 0,1-1 0,0 1 0,-1 0 0,1 0 0,0 1 0,10-3 0,-12 4 0,0 0 0,-1 1 0,1-1 0,0 0 0,0 1 0,0-1 0,-1 1 0,1 0 0,0 0 0,-1 0 0,1 1 0,-1-1 0,1 0 0,-1 1 0,1 0 0,-1-1 0,0 1 0,0 0 0,0 0 0,0 0 0,0 1 0,-1-1 0,1 0 0,0 1 0,-1-1 0,0 1 0,0-1 0,0 1 0,0 0 0,0-1 0,0 1 0,0 3 0,5 20 0,0 0 0,-2 0 0,-1 0 0,-1 28 0,-7 114 0,0-51 0,6 19 0,-4 100 0,0-214 0,-2 0 0,0 0 0,-2 0 0,-16 38 0,10-30 0,-11 46 0,-20 126 0,37-177 0,4-16 0,1 0 0,-1 0 0,2 0 0,-2 14 0,2-22 0,1 0 0,0 0 0,0 1 0,0-1 0,1 0 0,-1 0 0,0 0 0,0 1 0,1-1 0,-1 0 0,0 0 0,1 0 0,-1 0 0,1 0 0,0 0 0,-1 0 0,1 0 0,0 0 0,-1 0 0,1 0 0,0 0 0,0 0 0,0-1 0,0 1 0,0 0 0,0-1 0,0 1 0,0 0 0,0-1 0,0 0 0,0 1 0,0-1 0,1 1 0,-1-1 0,0 0 0,0 0 0,0 0 0,1 0 0,1 0 0,28-1 0,0-2 0,36-8 0,41-4 0,44 17 0,-142-2 0,-8 0 0,0 0 0,0 0 0,0 0 0,0 0 0,0 0 0,0-1 0,0 1 0,-1-1 0,1 1 0,0-1 0,0 0 0,0 1 0,-1-1 0,1 0 0,0 0 0,-1-1 0,1 1 0,-1 0 0,1 0 0,-1-1 0,2-1 0,-1 0 0,0 0 0,-1 0 0,1-1 0,0 1 0,-1-1 0,0 0 0,0 1 0,0-1 0,0 0 0,0-4 0,0-5 0,-1 1 0,0-1 0,-1 0 0,0 1 0,-6-21 0,-25-73 0,19 69 0,2 1 0,-11-75 0,17 31 0,7-106 0,1 104 0,-7-87 0,-1 141 0,-10-44 0,8 47 0,1-1 0,-2-33 0,5 7 0,1 9 0,-11-68 0,3 59-682,-3-63-1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09:50:36.814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368 715 24575,'-86'92'0,"-123"167"0,171-207 0,37-51 0,1 0 0,-1 0 0,0 0 0,0 0 0,1 0 0,-1 0 0,0-1 0,0 1 0,0 0 0,0 0 0,0 0 0,0-1 0,0 1 0,-1-1 0,1 1 0,0-1 0,0 1 0,0-1 0,-1 0 0,1 1 0,0-1 0,-2 0 0,2-1 0,0 0 0,1 0 0,-1 0 0,0 0 0,0 0 0,1 0 0,-1 0 0,1 0 0,-1 0 0,1 0 0,-1 0 0,1-1 0,0 1 0,-1 0 0,1 0 0,0-1 0,0 1 0,0 0 0,0 0 0,0-1 0,0 1 0,1-2 0,1-20 0,1 0 0,2 0 0,0 1 0,1-1 0,13-28 0,-13 34 0,50-120 0,6 3 0,86-136 0,9-17 0,-126 218 0,-24 43 0,-11 26 0,-5 12 0,-18 30 0,2 1 0,-23 55 0,-29 51 0,75-145 0,-6 7 0,1 0 0,0 1 0,1 0 0,0 0 0,1 0 0,0 1 0,1 0 0,0 0 0,1 0 0,-2 25 0,5 198 0,0-26 0,-8-7 0,6-177 0,1-30 0,0-40 0,14-125 0,42-198 0,-52 350-273,0 0 0,1 1 0,0 0 0,11-25 0,-2 22-6553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09:50:52.25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550 918 24575,'-4'0'0,"0"1"0,1 0 0,-1 0 0,0 0 0,1 1 0,-1-1 0,1 1 0,-1 0 0,1 0 0,0 0 0,0 0 0,0 0 0,0 1 0,0 0 0,0-1 0,1 1 0,-1 0 0,1 0 0,0 1 0,0-1 0,0 0 0,0 1 0,1-1 0,-3 7 0,-4 12 0,0 2 0,-9 39 0,15-50 0,-1-5 0,1 1 0,1 0 0,-1 0 0,1 0 0,1 0 0,0 0 0,2 16 0,-2-25 0,0 0 0,0 1 0,0-1 0,0 0 0,0 1 0,0-1 0,0 0 0,1 0 0,-1 1 0,0-1 0,0 0 0,0 1 0,1-1 0,-1 0 0,0 0 0,0 1 0,1-1 0,-1 0 0,0 0 0,0 0 0,1 0 0,-1 1 0,0-1 0,1 0 0,-1 0 0,0 0 0,1 0 0,-1 0 0,0 0 0,1 0 0,-1 0 0,0 0 0,1 0 0,-1 0 0,0 0 0,1 0 0,-1 0 0,0 0 0,1 0 0,-1 0 0,0 0 0,1 0 0,-1-1 0,0 1 0,1 0 0,-1 0 0,0 0 0,0-1 0,1 1 0,-1 0 0,0 0 0,0 0 0,1-1 0,-1 1 0,0 0 0,0-1 0,0 1 0,0 0 0,1-1 0,-1 1 0,0-1 0,13-20 0,-2-11 0,-1 0 0,-2 0 0,-2-1 0,-1 0 0,-1 0 0,-2 0 0,-2-44 0,0 69 0,-1 0 0,0 0 0,0-1 0,-1 1 0,0 0 0,0 0 0,-6-13 0,7 19 0,0 0 0,0 0 0,-1-1 0,1 1 0,0 1 0,-1-1 0,1 0 0,-1 0 0,0 0 0,1 1 0,-1-1 0,0 1 0,0-1 0,0 1 0,0 0 0,0 0 0,0 0 0,0 0 0,-1 0 0,1 1 0,0-1 0,-1 0 0,1 1 0,0 0 0,-1 0 0,1-1 0,0 1 0,-1 1 0,1-1 0,-5 1 0,0 1 0,-1 0 0,1 1 0,0 0 0,0 0 0,0 1 0,0-1 0,0 2 0,1-1 0,-1 1 0,1 0 0,-8 8 0,-4 8 0,-32 46 0,40-52 0,0 0 0,-1-1 0,0 0 0,-1 0 0,-1-2 0,-26 22 0,30-28 0,0-2 0,0 1 0,1 0 0,0 1 0,0 0 0,0 0 0,1 1 0,0 0 0,0 0 0,1 0 0,-1 1 0,2 0 0,-1 0 0,1 1 0,-6 15 0,1 4 0,2 0 0,0 0 0,-4 41 0,10-52 0,0 1 0,2 0 0,0 0 0,0 0 0,2-1 0,6 33 0,-8-48 0,1 1 0,-1-1 0,1 0 0,0 1 0,0-1 0,-1 0 0,1 0 0,0 0 0,1 0 0,-1 0 0,0 0 0,1 0 0,-1 0 0,1 0 0,0 0 0,-1-1 0,1 1 0,0-1 0,0 1 0,0-1 0,0 0 0,4 2 0,-4-3 0,0 0 0,1 0 0,-1 0 0,0-1 0,1 1 0,-1 0 0,0-1 0,0 0 0,1 1 0,-1-1 0,0 0 0,0 0 0,0-1 0,0 1 0,0 0 0,0-1 0,0 1 0,2-3 0,8-8 0,0-1 0,-1 0 0,0-1 0,14-24 0,-1 0 0,-1-1 0,-2-2 0,-1 0 0,13-45 0,-32 85 0,5-31 0,-5 32 0,-1-1 0,0 0 0,0 0 0,0 0 0,1 0 0,-1 0 0,0 0 0,0 0 0,-1 0 0,1 0 0,0 0 0,0 0 0,0 1 0,-1-1 0,1 0 0,0 0 0,-1 0 0,1 0 0,-1 0 0,1 1 0,-1-1 0,1 0 0,-1 0 0,1 1 0,-1-1 0,0 0 0,-1 0 0,1 1 0,0 0 0,0 0 0,1 0 0,-1 0 0,0 0 0,0 1 0,0-1 0,0 0 0,0 0 0,0 1 0,1-1 0,-1 1 0,0-1 0,0 1 0,1-1 0,-1 1 0,0-1 0,1 1 0,-1 0 0,0-1 0,1 1 0,-1 0 0,1 0 0,-1-1 0,1 1 0,-1 1 0,-14 26 0,13-23 0,-7 13 0,1 0 0,0 0 0,1 1 0,1 0 0,1 0 0,1 1 0,1 0 0,0-1 0,1 35 0,2-52 0,0 1 0,1 0 0,-1-1 0,1 1 0,0-1 0,-1 1 0,1-1 0,0 1 0,0-1 0,1 0 0,2 5 0,-4-7 0,1 1 0,0-1 0,-1 1 0,1-1 0,0 1 0,-1-1 0,1 1 0,0-1 0,0 1 0,0-1 0,-1 0 0,1 0 0,0 1 0,0-1 0,0 0 0,-1 0 0,1 0 0,0 0 0,0 0 0,0 0 0,0 0 0,0 0 0,1-1 0,3-1 0,-1 0 0,1-1 0,0 1 0,-1-1 0,0 0 0,0 0 0,0-1 0,0 1 0,4-6 0,10-5 0,-18 14 0,1 0 0,-1 0 0,0 0 0,0 0 0,0 0 0,1 0 0,-1 0 0,0 0 0,0 0 0,0 0 0,1 0 0,-1 0 0,0 0 0,0 0 0,0 0 0,1 0 0,-1 0 0,0 0 0,0 0 0,0 0 0,0 0 0,1 1 0,-1-1 0,0 0 0,0 0 0,0 0 0,0 0 0,0 0 0,1 1 0,-1-1 0,0 0 0,0 0 0,0 0 0,0 0 0,0 1 0,0-1 0,0 0 0,0 0 0,0 0 0,0 1 0,0-1 0,0 0 0,0 0 0,0 0 0,0 1 0,0-1 0,0 4 0,-1 0 0,1 0 0,-1 0 0,0 0 0,-1 0 0,1 0 0,-1-1 0,-1 5 0,-29 47 0,-69 93 0,-3 4 0,87-127 0,24-46 0,4-7 0,16-54 0,-13 36 0,2 0 0,2 0 0,27-47 0,-43 88 0,0 0 0,1 1 0,0 0 0,0-1 0,1 1 0,-1 1 0,1-1 0,0 0 0,0 1 0,0 0 0,0 0 0,0 0 0,1 0 0,-1 1 0,1 0 0,0-1 0,0 2 0,0-1 0,0 1 0,7-2 0,-7 3 0,0 1 0,0-1 0,0 1 0,0 0 0,0 0 0,0 1 0,-1-1 0,1 1 0,0 0 0,-1 0 0,1 1 0,-1-1 0,0 1 0,0 0 0,0 0 0,0 1 0,-1-1 0,1 1 0,-1 0 0,4 6 0,6 7 0,-1 2 0,-1 0 0,-1 0 0,-1 1 0,-1 0 0,0 1 0,8 37 0,-4 0 0,7 95 0,-17-116 0,-1-1 0,-1 1 0,-11 70 0,8-91 0,0-1 0,-1 1 0,-1 0 0,-1-1 0,0 0 0,-1 0 0,0-1 0,-1 0 0,-1 0 0,0-1 0,-12 14 0,19-25 0,1-1 0,0 1 0,-1-1 0,1 1 0,-1-1 0,1 0 0,-1 1 0,0-1 0,0 0 0,1 0 0,-1 0 0,0 0 0,0-1 0,0 1 0,0-1 0,0 1 0,0-1 0,0 1 0,-3-1 0,3 0 0,0-1 0,1 0 0,-1 1 0,0-1 0,1 0 0,-1 1 0,1-1 0,-1 0 0,1 0 0,-1 0 0,1-1 0,0 1 0,0 0 0,-1 0 0,1-1 0,0 1 0,0-1 0,-1-1 0,-3-8 0,-1 0 0,2-1 0,0 0 0,-6-23 0,7 22 0,-6-6 0,4 30 0,2 39 0,3-47 0,3 337 0,-2-326 0,0 0 0,1-1 0,1 1 0,7 22 0,-9-33 0,0-1 0,0 1 0,0 0 0,1-1 0,-1 1 0,1-1 0,0 0 0,-1 0 0,1 1 0,0-1 0,0 0 0,5 3 0,-6-5 0,1 1 0,-1 0 0,1-1 0,0 1 0,-1-1 0,1 0 0,0 1 0,0-1 0,-1 0 0,1 0 0,0 0 0,0 0 0,-1 0 0,1-1 0,0 1 0,0 0 0,-1-1 0,1 1 0,-1-1 0,1 0 0,0 0 0,2-1 0,8-8 0,0 0 0,-1 0 0,-1-1 0,0 0 0,0-1 0,-1 0 0,0 0 0,-1-1 0,8-18 0,4-3 0,160-287 0,-180 321 0,4-9 0,1 0 0,0 1 0,1-1 0,0 1 0,0 0 0,1 1 0,-1 0 0,2 0 0,-1 0 0,10-6 0,-16 13 0,0 0 0,0-1 0,0 1 0,1 0 0,-1 0 0,0-1 0,1 1 0,-1 0 0,0 1 0,0-1 0,1 0 0,-1 0 0,0 0 0,0 1 0,1-1 0,-1 1 0,0-1 0,0 1 0,0-1 0,0 1 0,0 0 0,0-1 0,0 1 0,0 0 0,0 0 0,0 0 0,0 0 0,0 0 0,-1 0 0,1 0 0,1 2 0,18 40 0,71 315 0,-83-322 0,-3-16 0,-3-13 0,0-1 0,0 1 0,-1 0 0,0-1 0,0 1 0,0 0 0,-1 0 0,0 0 0,-1 0 0,-1 12 0,1-18 0,1-1 0,0 0 0,0 0 0,0 0 0,0 0 0,-1 1 0,1-1 0,0 0 0,0 0 0,0 0 0,-1 0 0,1 0 0,0 0 0,0 0 0,-1 0 0,1 0 0,0 0 0,0 0 0,0 0 0,-1 0 0,1 0 0,0 0 0,0 0 0,-1 0 0,1 0 0,0 0 0,0 0 0,-1 0 0,1 0 0,0 0 0,0 0 0,0 0 0,-1-1 0,1 1 0,0 0 0,0 0 0,0 0 0,0 0 0,-1 0 0,1-1 0,0 1 0,0 0 0,0 0 0,0 0 0,0-1 0,0 1 0,-1 0 0,1 0 0,0 0 0,0-1 0,0 1 0,0 0 0,0 0 0,0-1 0,0 1 0,0 0 0,0 0 0,0-1 0,0 1 0,0 0 0,0 0 0,0-1 0,-11-26 0,1-1 0,1 0 0,-8-45 0,-8-93 0,21 133 0,-1-21 0,2 44 0,2 24 0,2 190 0,-1 65 0,0-256 0,-1 0 0,-1 1 0,0-1 0,0 0 0,-1 0 0,-1 0 0,0-1 0,-1 1 0,-12 20 0,15-29 0,0-1 0,0 1 0,0 0 0,1-1 0,-1 1 0,1 0 0,0 0 0,0 0 0,1 0 0,-1 0 0,1 0 0,-1 0 0,1 0 0,1 0 0,0 6 0,0-7 0,0-1 0,0 1 0,0-1 0,1 1 0,0-1 0,-1 0 0,1 0 0,0 0 0,0 0 0,0 0 0,0 0 0,0 0 0,1-1 0,-1 1 0,0-1 0,1 1 0,-1-1 0,1 0 0,0 0 0,-1 0 0,1 0 0,0-1 0,3 1 0,17 4 0,1-2 0,0 0 0,33-2 0,-33-1 0,1 1 0,-1 1 0,37 8 0,162 66 0,-219-75 0,0 1 0,0 0 0,0-1 0,0 0 0,0 0 0,0 0 0,0-1 0,0 1 0,1-1 0,-1 0 0,0 0 0,0 0 0,0-1 0,8-1 0,-10 0 0,1 1 0,-1-1 0,1 1 0,-1-1 0,0 0 0,0 0 0,0 0 0,0 0 0,0 0 0,-1-1 0,1 1 0,-1 0 0,1-1 0,-1 1 0,0-1 0,0 0 0,0 1 0,0-1 0,-1 0 0,1 0 0,-1 1 0,1-1 0,-1-3 0,5-52 0,-3 1 0,-8-80 0,1 8 0,5-562 0,1 678 0,-2 1 0,0 0 0,0 0 0,-1 0 0,-5-19 0,6 28 0,0 1 0,0-1 0,0 1 0,0 0 0,0-1 0,0 1 0,0 0 0,-1 0 0,1 0 0,-1 0 0,0 0 0,0 0 0,1 1 0,-1-1 0,0 0 0,-1 1 0,1-1 0,0 1 0,0 0 0,-1 0 0,1 0 0,0 0 0,-1 0 0,1 1 0,-1-1 0,1 1 0,-1-1 0,1 1 0,-1 0 0,1 0 0,-1 0 0,0 0 0,-3 1 0,-4 2 0,0 0 0,0 0 0,0 1 0,0 1 0,-17 10 0,-29 12 0,47-24 0,0 0 0,0 0 0,0 1 0,1 0 0,-1 0 0,1 1 0,0 1 0,-13 10 0,17-11 0,1 0 0,-1 0 0,1 0 0,0 0 0,0 1 0,0-1 0,1 1 0,0 0 0,0 0 0,0 0 0,1 0 0,0 0 0,0 0 0,0 11 0,1 9 0,2-1 0,0 1 0,2 0 0,1-1 0,1 0 0,1 0 0,12 28 0,-8-22 0,-2 0 0,0 0 0,-2 1 0,2 32 0,-8-40 0,-2-1 0,0 1 0,-2-1 0,-1 0 0,-12 44 0,-19 57 0,-17 67 0,42-139 0,3-15 0,-1-1 0,-2 0 0,-25 63 0,26-88 0,2-16 0,-4-26 0,11 29 0,-12-52 0,2-1 0,-4-75 0,8-119 0,5 179 0,0-957 0,4 457 0,-5 536 0,-2 0 0,-12-54 0,8 47 0,-4-50 0,8 33 0,3 0 0,9-78 0,-6 115 0,2 0 0,1 0 0,0 0 0,2 1 0,0 0 0,1 0 0,1 1 0,1-1 0,20-28 0,-27 44 0,0 0 0,1 0 0,-1 0 0,1 0 0,0 1 0,0-1 0,0 1 0,0 0 0,1 0 0,-1 1 0,1-1 0,0 1 0,-1 0 0,1 0 0,0 1 0,10-3 0,-12 4 0,0 0 0,-1 1 0,1-1 0,0 0 0,0 1 0,0-1 0,-1 1 0,1 0 0,0 0 0,-1 0 0,1 1 0,-1-1 0,1 0 0,-1 1 0,1 0 0,-1-1 0,0 1 0,0 0 0,0 0 0,0 0 0,0 1 0,-1-1 0,1 0 0,0 1 0,-1-1 0,0 1 0,0-1 0,0 1 0,0 0 0,0-1 0,0 1 0,0 3 0,5 20 0,0 0 0,-2 0 0,-1 0 0,-1 28 0,-7 114 0,0-51 0,6 19 0,-4 100 0,0-214 0,-2 0 0,0 0 0,-2 0 0,-16 38 0,10-30 0,-11 46 0,-20 126 0,37-177 0,4-16 0,1 0 0,-1 0 0,2 0 0,-2 14 0,2-22 0,1 0 0,0 0 0,0 1 0,0-1 0,1 0 0,-1 0 0,0 0 0,0 1 0,1-1 0,-1 0 0,0 0 0,1 0 0,-1 0 0,1 0 0,0 0 0,-1 0 0,1 0 0,0 0 0,-1 0 0,1 0 0,0 0 0,0 0 0,0-1 0,0 1 0,0 0 0,0-1 0,0 1 0,0 0 0,0-1 0,0 0 0,0 1 0,0-1 0,1 1 0,-1-1 0,0 0 0,0 0 0,0 0 0,1 0 0,1 0 0,28-1 0,0-2 0,36-8 0,41-4 0,44 17 0,-142-2 0,-8 0 0,0 0 0,0 0 0,0 0 0,0 0 0,0 0 0,0-1 0,0 1 0,-1-1 0,1 1 0,0-1 0,0 0 0,0 1 0,-1-1 0,1 0 0,0 0 0,-1-1 0,1 1 0,-1 0 0,1 0 0,-1-1 0,2-1 0,-1 0 0,0 0 0,-1 0 0,1-1 0,0 1 0,-1-1 0,0 0 0,0 1 0,0-1 0,0 0 0,0-4 0,0-5 0,-1 1 0,0-1 0,-1 0 0,0 1 0,-6-21 0,-25-73 0,19 69 0,2 1 0,-11-75 0,17 31 0,7-106 0,1 104 0,-7-87 0,-1 141 0,-10-44 0,8 47 0,1-1 0,-2-33 0,5 7 0,1 9 0,-11-68 0,3 59-682,-3-63-1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09:50:52.25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550 918 24575,'-4'0'0,"0"1"0,1 0 0,-1 0 0,0 0 0,1 1 0,-1-1 0,1 1 0,-1 0 0,1 0 0,0 0 0,0 0 0,0 0 0,0 1 0,0 0 0,0-1 0,1 1 0,-1 0 0,1 0 0,0 1 0,0-1 0,0 0 0,0 1 0,1-1 0,-3 7 0,-4 12 0,0 2 0,-9 39 0,15-50 0,-1-5 0,1 1 0,1 0 0,-1 0 0,1 0 0,1 0 0,0 0 0,2 16 0,-2-25 0,0 0 0,0 1 0,0-1 0,0 0 0,0 1 0,0-1 0,0 0 0,1 0 0,-1 1 0,0-1 0,0 0 0,0 1 0,1-1 0,-1 0 0,0 0 0,0 1 0,1-1 0,-1 0 0,0 0 0,0 0 0,1 0 0,-1 1 0,0-1 0,1 0 0,-1 0 0,0 0 0,1 0 0,-1 0 0,0 0 0,1 0 0,-1 0 0,0 0 0,1 0 0,-1 0 0,0 0 0,1 0 0,-1 0 0,0 0 0,1 0 0,-1 0 0,0 0 0,1 0 0,-1-1 0,0 1 0,1 0 0,-1 0 0,0 0 0,0-1 0,1 1 0,-1 0 0,0 0 0,0 0 0,1-1 0,-1 1 0,0 0 0,0-1 0,0 1 0,0 0 0,1-1 0,-1 1 0,0-1 0,13-20 0,-2-11 0,-1 0 0,-2 0 0,-2-1 0,-1 0 0,-1 0 0,-2 0 0,-2-44 0,0 69 0,-1 0 0,0 0 0,0-1 0,-1 1 0,0 0 0,0 0 0,-6-13 0,7 19 0,0 0 0,0 0 0,-1-1 0,1 1 0,0 1 0,-1-1 0,1 0 0,-1 0 0,0 0 0,1 1 0,-1-1 0,0 1 0,0-1 0,0 1 0,0 0 0,0 0 0,0 0 0,0 0 0,-1 0 0,1 1 0,0-1 0,-1 0 0,1 1 0,0 0 0,-1 0 0,1-1 0,0 1 0,-1 1 0,1-1 0,-5 1 0,0 1 0,-1 0 0,1 1 0,0 0 0,0 0 0,0 1 0,0-1 0,0 2 0,1-1 0,-1 1 0,1 0 0,-8 8 0,-4 8 0,-32 46 0,40-52 0,0 0 0,-1-1 0,0 0 0,-1 0 0,-1-2 0,-26 22 0,30-28 0,0-2 0,0 1 0,1 0 0,0 1 0,0 0 0,0 0 0,1 1 0,0 0 0,0 0 0,1 0 0,-1 1 0,2 0 0,-1 0 0,1 1 0,-6 15 0,1 4 0,2 0 0,0 0 0,-4 41 0,10-52 0,0 1 0,2 0 0,0 0 0,0 0 0,2-1 0,6 33 0,-8-48 0,1 1 0,-1-1 0,1 0 0,0 1 0,0-1 0,-1 0 0,1 0 0,0 0 0,1 0 0,-1 0 0,0 0 0,1 0 0,-1 0 0,1 0 0,0 0 0,-1-1 0,1 1 0,0-1 0,0 1 0,0-1 0,0 0 0,4 2 0,-4-3 0,0 0 0,1 0 0,-1 0 0,0-1 0,1 1 0,-1 0 0,0-1 0,0 0 0,1 1 0,-1-1 0,0 0 0,0 0 0,0-1 0,0 1 0,0 0 0,0-1 0,0 1 0,2-3 0,8-8 0,0-1 0,-1 0 0,0-1 0,14-24 0,-1 0 0,-1-1 0,-2-2 0,-1 0 0,13-45 0,-32 85 0,5-31 0,-5 32 0,-1-1 0,0 0 0,0 0 0,0 0 0,1 0 0,-1 0 0,0 0 0,0 0 0,-1 0 0,1 0 0,0 0 0,0 0 0,0 1 0,-1-1 0,1 0 0,0 0 0,-1 0 0,1 0 0,-1 0 0,1 1 0,-1-1 0,1 0 0,-1 0 0,1 1 0,-1-1 0,0 0 0,-1 0 0,1 1 0,0 0 0,0 0 0,1 0 0,-1 0 0,0 0 0,0 1 0,0-1 0,0 0 0,0 0 0,0 1 0,1-1 0,-1 1 0,0-1 0,0 1 0,1-1 0,-1 1 0,0-1 0,1 1 0,-1 0 0,0-1 0,1 1 0,-1 0 0,1 0 0,-1-1 0,1 1 0,-1 1 0,-14 26 0,13-23 0,-7 13 0,1 0 0,0 0 0,1 1 0,1 0 0,1 0 0,1 1 0,1 0 0,0-1 0,1 35 0,2-52 0,0 1 0,1 0 0,-1-1 0,1 1 0,0-1 0,-1 1 0,1-1 0,0 1 0,0-1 0,1 0 0,2 5 0,-4-7 0,1 1 0,0-1 0,-1 1 0,1-1 0,0 1 0,-1-1 0,1 1 0,0-1 0,0 1 0,0-1 0,-1 0 0,1 0 0,0 1 0,0-1 0,0 0 0,-1 0 0,1 0 0,0 0 0,0 0 0,0 0 0,0 0 0,0 0 0,1-1 0,3-1 0,-1 0 0,1-1 0,0 1 0,-1-1 0,0 0 0,0 0 0,0-1 0,0 1 0,4-6 0,10-5 0,-18 14 0,1 0 0,-1 0 0,0 0 0,0 0 0,0 0 0,1 0 0,-1 0 0,0 0 0,0 0 0,0 0 0,1 0 0,-1 0 0,0 0 0,0 0 0,0 0 0,1 0 0,-1 0 0,0 0 0,0 0 0,0 0 0,0 0 0,1 1 0,-1-1 0,0 0 0,0 0 0,0 0 0,0 0 0,0 0 0,1 1 0,-1-1 0,0 0 0,0 0 0,0 0 0,0 0 0,0 1 0,0-1 0,0 0 0,0 0 0,0 0 0,0 1 0,0-1 0,0 0 0,0 0 0,0 0 0,0 1 0,0-1 0,0 4 0,-1 0 0,1 0 0,-1 0 0,0 0 0,-1 0 0,1 0 0,-1-1 0,-1 5 0,-29 47 0,-69 93 0,-3 4 0,87-127 0,24-46 0,4-7 0,16-54 0,-13 36 0,2 0 0,2 0 0,27-47 0,-43 88 0,0 0 0,1 1 0,0 0 0,0-1 0,1 1 0,-1 1 0,1-1 0,0 0 0,0 1 0,0 0 0,0 0 0,0 0 0,1 0 0,-1 1 0,1 0 0,0-1 0,0 2 0,0-1 0,0 1 0,7-2 0,-7 3 0,0 1 0,0-1 0,0 1 0,0 0 0,0 0 0,0 1 0,-1-1 0,1 1 0,0 0 0,-1 0 0,1 1 0,-1-1 0,0 1 0,0 0 0,0 0 0,0 1 0,-1-1 0,1 1 0,-1 0 0,4 6 0,6 7 0,-1 2 0,-1 0 0,-1 0 0,-1 1 0,-1 0 0,0 1 0,8 37 0,-4 0 0,7 95 0,-17-116 0,-1-1 0,-1 1 0,-11 70 0,8-91 0,0-1 0,-1 1 0,-1 0 0,-1-1 0,0 0 0,-1 0 0,0-1 0,-1 0 0,-1 0 0,0-1 0,-12 14 0,19-25 0,1-1 0,0 1 0,-1-1 0,1 1 0,-1-1 0,1 0 0,-1 1 0,0-1 0,0 0 0,1 0 0,-1 0 0,0 0 0,0-1 0,0 1 0,0-1 0,0 1 0,0-1 0,0 1 0,-3-1 0,3 0 0,0-1 0,1 0 0,-1 1 0,0-1 0,1 0 0,-1 1 0,1-1 0,-1 0 0,1 0 0,-1 0 0,1-1 0,0 1 0,0 0 0,-1 0 0,1-1 0,0 1 0,0-1 0,-1-1 0,-3-8 0,-1 0 0,2-1 0,0 0 0,-6-23 0,7 22 0,-6-6 0,4 30 0,2 39 0,3-47 0,3 337 0,-2-326 0,0 0 0,1-1 0,1 1 0,7 22 0,-9-33 0,0-1 0,0 1 0,0 0 0,1-1 0,-1 1 0,1-1 0,0 0 0,-1 0 0,1 1 0,0-1 0,0 0 0,5 3 0,-6-5 0,1 1 0,-1 0 0,1-1 0,0 1 0,-1-1 0,1 0 0,0 1 0,0-1 0,-1 0 0,1 0 0,0 0 0,0 0 0,-1 0 0,1-1 0,0 1 0,0 0 0,-1-1 0,1 1 0,-1-1 0,1 0 0,0 0 0,2-1 0,8-8 0,0 0 0,-1 0 0,-1-1 0,0 0 0,0-1 0,-1 0 0,0 0 0,-1-1 0,8-18 0,4-3 0,160-287 0,-180 321 0,4-9 0,1 0 0,0 1 0,1-1 0,0 1 0,0 0 0,1 1 0,-1 0 0,2 0 0,-1 0 0,10-6 0,-16 13 0,0 0 0,0-1 0,0 1 0,1 0 0,-1 0 0,0-1 0,1 1 0,-1 0 0,0 1 0,0-1 0,1 0 0,-1 0 0,0 0 0,0 1 0,1-1 0,-1 1 0,0-1 0,0 1 0,0-1 0,0 1 0,0 0 0,0-1 0,0 1 0,0 0 0,0 0 0,0 0 0,0 0 0,0 0 0,-1 0 0,1 0 0,1 2 0,18 40 0,71 315 0,-83-322 0,-3-16 0,-3-13 0,0-1 0,0 1 0,-1 0 0,0-1 0,0 1 0,0 0 0,-1 0 0,0 0 0,-1 0 0,-1 12 0,1-18 0,1-1 0,0 0 0,0 0 0,0 0 0,0 0 0,-1 1 0,1-1 0,0 0 0,0 0 0,0 0 0,-1 0 0,1 0 0,0 0 0,0 0 0,-1 0 0,1 0 0,0 0 0,0 0 0,0 0 0,-1 0 0,1 0 0,0 0 0,0 0 0,-1 0 0,1 0 0,0 0 0,0 0 0,-1 0 0,1 0 0,0 0 0,0 0 0,0 0 0,-1-1 0,1 1 0,0 0 0,0 0 0,0 0 0,0 0 0,-1 0 0,1-1 0,0 1 0,0 0 0,0 0 0,0 0 0,0-1 0,0 1 0,-1 0 0,1 0 0,0 0 0,0-1 0,0 1 0,0 0 0,0 0 0,0-1 0,0 1 0,0 0 0,0 0 0,0-1 0,0 1 0,0 0 0,0 0 0,0-1 0,-11-26 0,1-1 0,1 0 0,-8-45 0,-8-93 0,21 133 0,-1-21 0,2 44 0,2 24 0,2 190 0,-1 65 0,0-256 0,-1 0 0,-1 1 0,0-1 0,0 0 0,-1 0 0,-1 0 0,0-1 0,-1 1 0,-12 20 0,15-29 0,0-1 0,0 1 0,0 0 0,1-1 0,-1 1 0,1 0 0,0 0 0,0 0 0,1 0 0,-1 0 0,1 0 0,-1 0 0,1 0 0,1 0 0,0 6 0,0-7 0,0-1 0,0 1 0,0-1 0,1 1 0,0-1 0,-1 0 0,1 0 0,0 0 0,0 0 0,0 0 0,0 0 0,0 0 0,1-1 0,-1 1 0,0-1 0,1 1 0,-1-1 0,1 0 0,0 0 0,-1 0 0,1 0 0,0-1 0,3 1 0,17 4 0,1-2 0,0 0 0,33-2 0,-33-1 0,1 1 0,-1 1 0,37 8 0,162 66 0,-219-75 0,0 1 0,0 0 0,0-1 0,0 0 0,0 0 0,0 0 0,0-1 0,0 1 0,1-1 0,-1 0 0,0 0 0,0 0 0,0-1 0,8-1 0,-10 0 0,1 1 0,-1-1 0,1 1 0,-1-1 0,0 0 0,0 0 0,0 0 0,0 0 0,0 0 0,-1-1 0,1 1 0,-1 0 0,1-1 0,-1 1 0,0-1 0,0 0 0,0 1 0,0-1 0,-1 0 0,1 0 0,-1 1 0,1-1 0,-1-3 0,5-52 0,-3 1 0,-8-80 0,1 8 0,5-562 0,1 678 0,-2 1 0,0 0 0,0 0 0,-1 0 0,-5-19 0,6 28 0,0 1 0,0-1 0,0 1 0,0 0 0,0-1 0,0 1 0,0 0 0,-1 0 0,1 0 0,-1 0 0,0 0 0,0 0 0,1 1 0,-1-1 0,0 0 0,-1 1 0,1-1 0,0 1 0,0 0 0,-1 0 0,1 0 0,0 0 0,-1 0 0,1 1 0,-1-1 0,1 1 0,-1-1 0,1 1 0,-1 0 0,1 0 0,-1 0 0,0 0 0,-3 1 0,-4 2 0,0 0 0,0 0 0,0 1 0,0 1 0,-17 10 0,-29 12 0,47-24 0,0 0 0,0 0 0,0 1 0,1 0 0,-1 0 0,1 1 0,0 1 0,-13 10 0,17-11 0,1 0 0,-1 0 0,1 0 0,0 0 0,0 1 0,0-1 0,1 1 0,0 0 0,0 0 0,0 0 0,1 0 0,0 0 0,0 0 0,0 11 0,1 9 0,2-1 0,0 1 0,2 0 0,1-1 0,1 0 0,1 0 0,12 28 0,-8-22 0,-2 0 0,0 0 0,-2 1 0,2 32 0,-8-40 0,-2-1 0,0 1 0,-2-1 0,-1 0 0,-12 44 0,-19 57 0,-17 67 0,42-139 0,3-15 0,-1-1 0,-2 0 0,-25 63 0,26-88 0,2-16 0,-4-26 0,11 29 0,-12-52 0,2-1 0,-4-75 0,8-119 0,5 179 0,0-957 0,4 457 0,-5 536 0,-2 0 0,-12-54 0,8 47 0,-4-50 0,8 33 0,3 0 0,9-78 0,-6 115 0,2 0 0,1 0 0,0 0 0,2 1 0,0 0 0,1 0 0,1 1 0,1-1 0,20-28 0,-27 44 0,0 0 0,1 0 0,-1 0 0,1 0 0,0 1 0,0-1 0,0 1 0,0 0 0,1 0 0,-1 1 0,1-1 0,0 1 0,-1 0 0,1 0 0,0 1 0,10-3 0,-12 4 0,0 0 0,-1 1 0,1-1 0,0 0 0,0 1 0,0-1 0,-1 1 0,1 0 0,0 0 0,-1 0 0,1 1 0,-1-1 0,1 0 0,-1 1 0,1 0 0,-1-1 0,0 1 0,0 0 0,0 0 0,0 0 0,0 1 0,-1-1 0,1 0 0,0 1 0,-1-1 0,0 1 0,0-1 0,0 1 0,0 0 0,0-1 0,0 1 0,0 3 0,5 20 0,0 0 0,-2 0 0,-1 0 0,-1 28 0,-7 114 0,0-51 0,6 19 0,-4 100 0,0-214 0,-2 0 0,0 0 0,-2 0 0,-16 38 0,10-30 0,-11 46 0,-20 126 0,37-177 0,4-16 0,1 0 0,-1 0 0,2 0 0,-2 14 0,2-22 0,1 0 0,0 0 0,0 1 0,0-1 0,1 0 0,-1 0 0,0 0 0,0 1 0,1-1 0,-1 0 0,0 0 0,1 0 0,-1 0 0,1 0 0,0 0 0,-1 0 0,1 0 0,0 0 0,-1 0 0,1 0 0,0 0 0,0 0 0,0-1 0,0 1 0,0 0 0,0-1 0,0 1 0,0 0 0,0-1 0,0 0 0,0 1 0,0-1 0,1 1 0,-1-1 0,0 0 0,0 0 0,0 0 0,1 0 0,1 0 0,28-1 0,0-2 0,36-8 0,41-4 0,44 17 0,-142-2 0,-8 0 0,0 0 0,0 0 0,0 0 0,0 0 0,0 0 0,0-1 0,0 1 0,-1-1 0,1 1 0,0-1 0,0 0 0,0 1 0,-1-1 0,1 0 0,0 0 0,-1-1 0,1 1 0,-1 0 0,1 0 0,-1-1 0,2-1 0,-1 0 0,0 0 0,-1 0 0,1-1 0,0 1 0,-1-1 0,0 0 0,0 1 0,0-1 0,0 0 0,0-4 0,0-5 0,-1 1 0,0-1 0,-1 0 0,0 1 0,-6-21 0,-25-73 0,19 69 0,2 1 0,-11-75 0,17 31 0,7-106 0,1 104 0,-7-87 0,-1 141 0,-10-44 0,8 47 0,1-1 0,-2-33 0,5 7 0,1 9 0,-11-68 0,3 59-682,-3-63-1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09:50:36.814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368 715 24575,'-86'92'0,"-123"167"0,171-207 0,37-51 0,1 0 0,-1 0 0,0 0 0,0 0 0,1 0 0,-1 0 0,0-1 0,0 1 0,0 0 0,0 0 0,0 0 0,0-1 0,0 1 0,-1-1 0,1 1 0,0-1 0,0 1 0,0-1 0,-1 0 0,1 1 0,0-1 0,-2 0 0,2-1 0,0 0 0,1 0 0,-1 0 0,0 0 0,0 0 0,1 0 0,-1 0 0,1 0 0,-1 0 0,1 0 0,-1 0 0,1-1 0,0 1 0,-1 0 0,1 0 0,0-1 0,0 1 0,0 0 0,0 0 0,0-1 0,0 1 0,1-2 0,1-20 0,1 0 0,2 0 0,0 1 0,1-1 0,13-28 0,-13 34 0,50-120 0,6 3 0,86-136 0,9-17 0,-126 218 0,-24 43 0,-11 26 0,-5 12 0,-18 30 0,2 1 0,-23 55 0,-29 51 0,75-145 0,-6 7 0,1 0 0,0 1 0,1 0 0,0 0 0,1 0 0,0 1 0,1 0 0,0 0 0,1 0 0,-2 25 0,5 198 0,0-26 0,-8-7 0,6-177 0,1-30 0,0-40 0,14-125 0,42-198 0,-52 350-273,0 0 0,1 1 0,0 0 0,11-25 0,-2 22-6553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09:50:52.25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550 918 24575,'-4'0'0,"0"1"0,1 0 0,-1 0 0,0 0 0,1 1 0,-1-1 0,1 1 0,-1 0 0,1 0 0,0 0 0,0 0 0,0 0 0,0 1 0,0 0 0,0-1 0,1 1 0,-1 0 0,1 0 0,0 1 0,0-1 0,0 0 0,0 1 0,1-1 0,-3 7 0,-4 12 0,0 2 0,-9 39 0,15-50 0,-1-5 0,1 1 0,1 0 0,-1 0 0,1 0 0,1 0 0,0 0 0,2 16 0,-2-25 0,0 0 0,0 1 0,0-1 0,0 0 0,0 1 0,0-1 0,0 0 0,1 0 0,-1 1 0,0-1 0,0 0 0,0 1 0,1-1 0,-1 0 0,0 0 0,0 1 0,1-1 0,-1 0 0,0 0 0,0 0 0,1 0 0,-1 1 0,0-1 0,1 0 0,-1 0 0,0 0 0,1 0 0,-1 0 0,0 0 0,1 0 0,-1 0 0,0 0 0,1 0 0,-1 0 0,0 0 0,1 0 0,-1 0 0,0 0 0,1 0 0,-1 0 0,0 0 0,1 0 0,-1-1 0,0 1 0,1 0 0,-1 0 0,0 0 0,0-1 0,1 1 0,-1 0 0,0 0 0,0 0 0,1-1 0,-1 1 0,0 0 0,0-1 0,0 1 0,0 0 0,1-1 0,-1 1 0,0-1 0,13-20 0,-2-11 0,-1 0 0,-2 0 0,-2-1 0,-1 0 0,-1 0 0,-2 0 0,-2-44 0,0 69 0,-1 0 0,0 0 0,0-1 0,-1 1 0,0 0 0,0 0 0,-6-13 0,7 19 0,0 0 0,0 0 0,-1-1 0,1 1 0,0 1 0,-1-1 0,1 0 0,-1 0 0,0 0 0,1 1 0,-1-1 0,0 1 0,0-1 0,0 1 0,0 0 0,0 0 0,0 0 0,0 0 0,-1 0 0,1 1 0,0-1 0,-1 0 0,1 1 0,0 0 0,-1 0 0,1-1 0,0 1 0,-1 1 0,1-1 0,-5 1 0,0 1 0,-1 0 0,1 1 0,0 0 0,0 0 0,0 1 0,0-1 0,0 2 0,1-1 0,-1 1 0,1 0 0,-8 8 0,-4 8 0,-32 46 0,40-52 0,0 0 0,-1-1 0,0 0 0,-1 0 0,-1-2 0,-26 22 0,30-28 0,0-2 0,0 1 0,1 0 0,0 1 0,0 0 0,0 0 0,1 1 0,0 0 0,0 0 0,1 0 0,-1 1 0,2 0 0,-1 0 0,1 1 0,-6 15 0,1 4 0,2 0 0,0 0 0,-4 41 0,10-52 0,0 1 0,2 0 0,0 0 0,0 0 0,2-1 0,6 33 0,-8-48 0,1 1 0,-1-1 0,1 0 0,0 1 0,0-1 0,-1 0 0,1 0 0,0 0 0,1 0 0,-1 0 0,0 0 0,1 0 0,-1 0 0,1 0 0,0 0 0,-1-1 0,1 1 0,0-1 0,0 1 0,0-1 0,0 0 0,4 2 0,-4-3 0,0 0 0,1 0 0,-1 0 0,0-1 0,1 1 0,-1 0 0,0-1 0,0 0 0,1 1 0,-1-1 0,0 0 0,0 0 0,0-1 0,0 1 0,0 0 0,0-1 0,0 1 0,2-3 0,8-8 0,0-1 0,-1 0 0,0-1 0,14-24 0,-1 0 0,-1-1 0,-2-2 0,-1 0 0,13-45 0,-32 85 0,5-31 0,-5 32 0,-1-1 0,0 0 0,0 0 0,0 0 0,1 0 0,-1 0 0,0 0 0,0 0 0,-1 0 0,1 0 0,0 0 0,0 0 0,0 1 0,-1-1 0,1 0 0,0 0 0,-1 0 0,1 0 0,-1 0 0,1 1 0,-1-1 0,1 0 0,-1 0 0,1 1 0,-1-1 0,0 0 0,-1 0 0,1 1 0,0 0 0,0 0 0,1 0 0,-1 0 0,0 0 0,0 1 0,0-1 0,0 0 0,0 0 0,0 1 0,1-1 0,-1 1 0,0-1 0,0 1 0,1-1 0,-1 1 0,0-1 0,1 1 0,-1 0 0,0-1 0,1 1 0,-1 0 0,1 0 0,-1-1 0,1 1 0,-1 1 0,-14 26 0,13-23 0,-7 13 0,1 0 0,0 0 0,1 1 0,1 0 0,1 0 0,1 1 0,1 0 0,0-1 0,1 35 0,2-52 0,0 1 0,1 0 0,-1-1 0,1 1 0,0-1 0,-1 1 0,1-1 0,0 1 0,0-1 0,1 0 0,2 5 0,-4-7 0,1 1 0,0-1 0,-1 1 0,1-1 0,0 1 0,-1-1 0,1 1 0,0-1 0,0 1 0,0-1 0,-1 0 0,1 0 0,0 1 0,0-1 0,0 0 0,-1 0 0,1 0 0,0 0 0,0 0 0,0 0 0,0 0 0,0 0 0,1-1 0,3-1 0,-1 0 0,1-1 0,0 1 0,-1-1 0,0 0 0,0 0 0,0-1 0,0 1 0,4-6 0,10-5 0,-18 14 0,1 0 0,-1 0 0,0 0 0,0 0 0,0 0 0,1 0 0,-1 0 0,0 0 0,0 0 0,0 0 0,1 0 0,-1 0 0,0 0 0,0 0 0,0 0 0,1 0 0,-1 0 0,0 0 0,0 0 0,0 0 0,0 0 0,1 1 0,-1-1 0,0 0 0,0 0 0,0 0 0,0 0 0,0 0 0,1 1 0,-1-1 0,0 0 0,0 0 0,0 0 0,0 0 0,0 1 0,0-1 0,0 0 0,0 0 0,0 0 0,0 1 0,0-1 0,0 0 0,0 0 0,0 0 0,0 1 0,0-1 0,0 4 0,-1 0 0,1 0 0,-1 0 0,0 0 0,-1 0 0,1 0 0,-1-1 0,-1 5 0,-29 47 0,-69 93 0,-3 4 0,87-127 0,24-46 0,4-7 0,16-54 0,-13 36 0,2 0 0,2 0 0,27-47 0,-43 88 0,0 0 0,1 1 0,0 0 0,0-1 0,1 1 0,-1 1 0,1-1 0,0 0 0,0 1 0,0 0 0,0 0 0,0 0 0,1 0 0,-1 1 0,1 0 0,0-1 0,0 2 0,0-1 0,0 1 0,7-2 0,-7 3 0,0 1 0,0-1 0,0 1 0,0 0 0,0 0 0,0 1 0,-1-1 0,1 1 0,0 0 0,-1 0 0,1 1 0,-1-1 0,0 1 0,0 0 0,0 0 0,0 1 0,-1-1 0,1 1 0,-1 0 0,4 6 0,6 7 0,-1 2 0,-1 0 0,-1 0 0,-1 1 0,-1 0 0,0 1 0,8 37 0,-4 0 0,7 95 0,-17-116 0,-1-1 0,-1 1 0,-11 70 0,8-91 0,0-1 0,-1 1 0,-1 0 0,-1-1 0,0 0 0,-1 0 0,0-1 0,-1 0 0,-1 0 0,0-1 0,-12 14 0,19-25 0,1-1 0,0 1 0,-1-1 0,1 1 0,-1-1 0,1 0 0,-1 1 0,0-1 0,0 0 0,1 0 0,-1 0 0,0 0 0,0-1 0,0 1 0,0-1 0,0 1 0,0-1 0,0 1 0,-3-1 0,3 0 0,0-1 0,1 0 0,-1 1 0,0-1 0,1 0 0,-1 1 0,1-1 0,-1 0 0,1 0 0,-1 0 0,1-1 0,0 1 0,0 0 0,-1 0 0,1-1 0,0 1 0,0-1 0,-1-1 0,-3-8 0,-1 0 0,2-1 0,0 0 0,-6-23 0,7 22 0,-6-6 0,4 30 0,2 39 0,3-47 0,3 337 0,-2-326 0,0 0 0,1-1 0,1 1 0,7 22 0,-9-33 0,0-1 0,0 1 0,0 0 0,1-1 0,-1 1 0,1-1 0,0 0 0,-1 0 0,1 1 0,0-1 0,0 0 0,5 3 0,-6-5 0,1 1 0,-1 0 0,1-1 0,0 1 0,-1-1 0,1 0 0,0 1 0,0-1 0,-1 0 0,1 0 0,0 0 0,0 0 0,-1 0 0,1-1 0,0 1 0,0 0 0,-1-1 0,1 1 0,-1-1 0,1 0 0,0 0 0,2-1 0,8-8 0,0 0 0,-1 0 0,-1-1 0,0 0 0,0-1 0,-1 0 0,0 0 0,-1-1 0,8-18 0,4-3 0,160-287 0,-180 321 0,4-9 0,1 0 0,0 1 0,1-1 0,0 1 0,0 0 0,1 1 0,-1 0 0,2 0 0,-1 0 0,10-6 0,-16 13 0,0 0 0,0-1 0,0 1 0,1 0 0,-1 0 0,0-1 0,1 1 0,-1 0 0,0 1 0,0-1 0,1 0 0,-1 0 0,0 0 0,0 1 0,1-1 0,-1 1 0,0-1 0,0 1 0,0-1 0,0 1 0,0 0 0,0-1 0,0 1 0,0 0 0,0 0 0,0 0 0,0 0 0,0 0 0,-1 0 0,1 0 0,1 2 0,18 40 0,71 315 0,-83-322 0,-3-16 0,-3-13 0,0-1 0,0 1 0,-1 0 0,0-1 0,0 1 0,0 0 0,-1 0 0,0 0 0,-1 0 0,-1 12 0,1-18 0,1-1 0,0 0 0,0 0 0,0 0 0,0 0 0,-1 1 0,1-1 0,0 0 0,0 0 0,0 0 0,-1 0 0,1 0 0,0 0 0,0 0 0,-1 0 0,1 0 0,0 0 0,0 0 0,0 0 0,-1 0 0,1 0 0,0 0 0,0 0 0,-1 0 0,1 0 0,0 0 0,0 0 0,-1 0 0,1 0 0,0 0 0,0 0 0,0 0 0,-1-1 0,1 1 0,0 0 0,0 0 0,0 0 0,0 0 0,-1 0 0,1-1 0,0 1 0,0 0 0,0 0 0,0 0 0,0-1 0,0 1 0,-1 0 0,1 0 0,0 0 0,0-1 0,0 1 0,0 0 0,0 0 0,0-1 0,0 1 0,0 0 0,0 0 0,0-1 0,0 1 0,0 0 0,0 0 0,0-1 0,-11-26 0,1-1 0,1 0 0,-8-45 0,-8-93 0,21 133 0,-1-21 0,2 44 0,2 24 0,2 190 0,-1 65 0,0-256 0,-1 0 0,-1 1 0,0-1 0,0 0 0,-1 0 0,-1 0 0,0-1 0,-1 1 0,-12 20 0,15-29 0,0-1 0,0 1 0,0 0 0,1-1 0,-1 1 0,1 0 0,0 0 0,0 0 0,1 0 0,-1 0 0,1 0 0,-1 0 0,1 0 0,1 0 0,0 6 0,0-7 0,0-1 0,0 1 0,0-1 0,1 1 0,0-1 0,-1 0 0,1 0 0,0 0 0,0 0 0,0 0 0,0 0 0,0 0 0,1-1 0,-1 1 0,0-1 0,1 1 0,-1-1 0,1 0 0,0 0 0,-1 0 0,1 0 0,0-1 0,3 1 0,17 4 0,1-2 0,0 0 0,33-2 0,-33-1 0,1 1 0,-1 1 0,37 8 0,162 66 0,-219-75 0,0 1 0,0 0 0,0-1 0,0 0 0,0 0 0,0 0 0,0-1 0,0 1 0,1-1 0,-1 0 0,0 0 0,0 0 0,0-1 0,8-1 0,-10 0 0,1 1 0,-1-1 0,1 1 0,-1-1 0,0 0 0,0 0 0,0 0 0,0 0 0,0 0 0,-1-1 0,1 1 0,-1 0 0,1-1 0,-1 1 0,0-1 0,0 0 0,0 1 0,0-1 0,-1 0 0,1 0 0,-1 1 0,1-1 0,-1-3 0,5-52 0,-3 1 0,-8-80 0,1 8 0,5-562 0,1 678 0,-2 1 0,0 0 0,0 0 0,-1 0 0,-5-19 0,6 28 0,0 1 0,0-1 0,0 1 0,0 0 0,0-1 0,0 1 0,0 0 0,-1 0 0,1 0 0,-1 0 0,0 0 0,0 0 0,1 1 0,-1-1 0,0 0 0,-1 1 0,1-1 0,0 1 0,0 0 0,-1 0 0,1 0 0,0 0 0,-1 0 0,1 1 0,-1-1 0,1 1 0,-1-1 0,1 1 0,-1 0 0,1 0 0,-1 0 0,0 0 0,-3 1 0,-4 2 0,0 0 0,0 0 0,0 1 0,0 1 0,-17 10 0,-29 12 0,47-24 0,0 0 0,0 0 0,0 1 0,1 0 0,-1 0 0,1 1 0,0 1 0,-13 10 0,17-11 0,1 0 0,-1 0 0,1 0 0,0 0 0,0 1 0,0-1 0,1 1 0,0 0 0,0 0 0,0 0 0,1 0 0,0 0 0,0 0 0,0 11 0,1 9 0,2-1 0,0 1 0,2 0 0,1-1 0,1 0 0,1 0 0,12 28 0,-8-22 0,-2 0 0,0 0 0,-2 1 0,2 32 0,-8-40 0,-2-1 0,0 1 0,-2-1 0,-1 0 0,-12 44 0,-19 57 0,-17 67 0,42-139 0,3-15 0,-1-1 0,-2 0 0,-25 63 0,26-88 0,2-16 0,-4-26 0,11 29 0,-12-52 0,2-1 0,-4-75 0,8-119 0,5 179 0,0-957 0,4 457 0,-5 536 0,-2 0 0,-12-54 0,8 47 0,-4-50 0,8 33 0,3 0 0,9-78 0,-6 115 0,2 0 0,1 0 0,0 0 0,2 1 0,0 0 0,1 0 0,1 1 0,1-1 0,20-28 0,-27 44 0,0 0 0,1 0 0,-1 0 0,1 0 0,0 1 0,0-1 0,0 1 0,0 0 0,1 0 0,-1 1 0,1-1 0,0 1 0,-1 0 0,1 0 0,0 1 0,10-3 0,-12 4 0,0 0 0,-1 1 0,1-1 0,0 0 0,0 1 0,0-1 0,-1 1 0,1 0 0,0 0 0,-1 0 0,1 1 0,-1-1 0,1 0 0,-1 1 0,1 0 0,-1-1 0,0 1 0,0 0 0,0 0 0,0 0 0,0 1 0,-1-1 0,1 0 0,0 1 0,-1-1 0,0 1 0,0-1 0,0 1 0,0 0 0,0-1 0,0 1 0,0 3 0,5 20 0,0 0 0,-2 0 0,-1 0 0,-1 28 0,-7 114 0,0-51 0,6 19 0,-4 100 0,0-214 0,-2 0 0,0 0 0,-2 0 0,-16 38 0,10-30 0,-11 46 0,-20 126 0,37-177 0,4-16 0,1 0 0,-1 0 0,2 0 0,-2 14 0,2-22 0,1 0 0,0 0 0,0 1 0,0-1 0,1 0 0,-1 0 0,0 0 0,0 1 0,1-1 0,-1 0 0,0 0 0,1 0 0,-1 0 0,1 0 0,0 0 0,-1 0 0,1 0 0,0 0 0,-1 0 0,1 0 0,0 0 0,0 0 0,0-1 0,0 1 0,0 0 0,0-1 0,0 1 0,0 0 0,0-1 0,0 0 0,0 1 0,0-1 0,1 1 0,-1-1 0,0 0 0,0 0 0,0 0 0,1 0 0,1 0 0,28-1 0,0-2 0,36-8 0,41-4 0,44 17 0,-142-2 0,-8 0 0,0 0 0,0 0 0,0 0 0,0 0 0,0 0 0,0-1 0,0 1 0,-1-1 0,1 1 0,0-1 0,0 0 0,0 1 0,-1-1 0,1 0 0,0 0 0,-1-1 0,1 1 0,-1 0 0,1 0 0,-1-1 0,2-1 0,-1 0 0,0 0 0,-1 0 0,1-1 0,0 1 0,-1-1 0,0 0 0,0 1 0,0-1 0,0 0 0,0-4 0,0-5 0,-1 1 0,0-1 0,-1 0 0,0 1 0,-6-21 0,-25-73 0,19 69 0,2 1 0,-11-75 0,17 31 0,7-106 0,1 104 0,-7-87 0,-1 141 0,-10-44 0,8 47 0,1-1 0,-2-33 0,5 7 0,1 9 0,-11-68 0,3 59-682,-3-63-1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09:50:36.814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368 715 24575,'-86'92'0,"-123"167"0,171-207 0,37-51 0,1 0 0,-1 0 0,0 0 0,0 0 0,1 0 0,-1 0 0,0-1 0,0 1 0,0 0 0,0 0 0,0 0 0,0-1 0,0 1 0,-1-1 0,1 1 0,0-1 0,0 1 0,0-1 0,-1 0 0,1 1 0,0-1 0,-2 0 0,2-1 0,0 0 0,1 0 0,-1 0 0,0 0 0,0 0 0,1 0 0,-1 0 0,1 0 0,-1 0 0,1 0 0,-1 0 0,1-1 0,0 1 0,-1 0 0,1 0 0,0-1 0,0 1 0,0 0 0,0 0 0,0-1 0,0 1 0,1-2 0,1-20 0,1 0 0,2 0 0,0 1 0,1-1 0,13-28 0,-13 34 0,50-120 0,6 3 0,86-136 0,9-17 0,-126 218 0,-24 43 0,-11 26 0,-5 12 0,-18 30 0,2 1 0,-23 55 0,-29 51 0,75-145 0,-6 7 0,1 0 0,0 1 0,1 0 0,0 0 0,1 0 0,0 1 0,1 0 0,0 0 0,1 0 0,-2 25 0,5 198 0,0-26 0,-8-7 0,6-177 0,1-30 0,0-40 0,14-125 0,42-198 0,-52 350-273,0 0 0,1 1 0,0 0 0,11-25 0,-2 22-6553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09:50:52.25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550 918 24575,'-4'0'0,"0"1"0,1 0 0,-1 0 0,0 0 0,1 1 0,-1-1 0,1 1 0,-1 0 0,1 0 0,0 0 0,0 0 0,0 0 0,0 1 0,0 0 0,0-1 0,1 1 0,-1 0 0,1 0 0,0 1 0,0-1 0,0 0 0,0 1 0,1-1 0,-3 7 0,-4 12 0,0 2 0,-9 39 0,15-50 0,-1-5 0,1 1 0,1 0 0,-1 0 0,1 0 0,1 0 0,0 0 0,2 16 0,-2-25 0,0 0 0,0 1 0,0-1 0,0 0 0,0 1 0,0-1 0,0 0 0,1 0 0,-1 1 0,0-1 0,0 0 0,0 1 0,1-1 0,-1 0 0,0 0 0,0 1 0,1-1 0,-1 0 0,0 0 0,0 0 0,1 0 0,-1 1 0,0-1 0,1 0 0,-1 0 0,0 0 0,1 0 0,-1 0 0,0 0 0,1 0 0,-1 0 0,0 0 0,1 0 0,-1 0 0,0 0 0,1 0 0,-1 0 0,0 0 0,1 0 0,-1 0 0,0 0 0,1 0 0,-1-1 0,0 1 0,1 0 0,-1 0 0,0 0 0,0-1 0,1 1 0,-1 0 0,0 0 0,0 0 0,1-1 0,-1 1 0,0 0 0,0-1 0,0 1 0,0 0 0,1-1 0,-1 1 0,0-1 0,13-20 0,-2-11 0,-1 0 0,-2 0 0,-2-1 0,-1 0 0,-1 0 0,-2 0 0,-2-44 0,0 69 0,-1 0 0,0 0 0,0-1 0,-1 1 0,0 0 0,0 0 0,-6-13 0,7 19 0,0 0 0,0 0 0,-1-1 0,1 1 0,0 1 0,-1-1 0,1 0 0,-1 0 0,0 0 0,1 1 0,-1-1 0,0 1 0,0-1 0,0 1 0,0 0 0,0 0 0,0 0 0,0 0 0,-1 0 0,1 1 0,0-1 0,-1 0 0,1 1 0,0 0 0,-1 0 0,1-1 0,0 1 0,-1 1 0,1-1 0,-5 1 0,0 1 0,-1 0 0,1 1 0,0 0 0,0 0 0,0 1 0,0-1 0,0 2 0,1-1 0,-1 1 0,1 0 0,-8 8 0,-4 8 0,-32 46 0,40-52 0,0 0 0,-1-1 0,0 0 0,-1 0 0,-1-2 0,-26 22 0,30-28 0,0-2 0,0 1 0,1 0 0,0 1 0,0 0 0,0 0 0,1 1 0,0 0 0,0 0 0,1 0 0,-1 1 0,2 0 0,-1 0 0,1 1 0,-6 15 0,1 4 0,2 0 0,0 0 0,-4 41 0,10-52 0,0 1 0,2 0 0,0 0 0,0 0 0,2-1 0,6 33 0,-8-48 0,1 1 0,-1-1 0,1 0 0,0 1 0,0-1 0,-1 0 0,1 0 0,0 0 0,1 0 0,-1 0 0,0 0 0,1 0 0,-1 0 0,1 0 0,0 0 0,-1-1 0,1 1 0,0-1 0,0 1 0,0-1 0,0 0 0,4 2 0,-4-3 0,0 0 0,1 0 0,-1 0 0,0-1 0,1 1 0,-1 0 0,0-1 0,0 0 0,1 1 0,-1-1 0,0 0 0,0 0 0,0-1 0,0 1 0,0 0 0,0-1 0,0 1 0,2-3 0,8-8 0,0-1 0,-1 0 0,0-1 0,14-24 0,-1 0 0,-1-1 0,-2-2 0,-1 0 0,13-45 0,-32 85 0,5-31 0,-5 32 0,-1-1 0,0 0 0,0 0 0,0 0 0,1 0 0,-1 0 0,0 0 0,0 0 0,-1 0 0,1 0 0,0 0 0,0 0 0,0 1 0,-1-1 0,1 0 0,0 0 0,-1 0 0,1 0 0,-1 0 0,1 1 0,-1-1 0,1 0 0,-1 0 0,1 1 0,-1-1 0,0 0 0,-1 0 0,1 1 0,0 0 0,0 0 0,1 0 0,-1 0 0,0 0 0,0 1 0,0-1 0,0 0 0,0 0 0,0 1 0,1-1 0,-1 1 0,0-1 0,0 1 0,1-1 0,-1 1 0,0-1 0,1 1 0,-1 0 0,0-1 0,1 1 0,-1 0 0,1 0 0,-1-1 0,1 1 0,-1 1 0,-14 26 0,13-23 0,-7 13 0,1 0 0,0 0 0,1 1 0,1 0 0,1 0 0,1 1 0,1 0 0,0-1 0,1 35 0,2-52 0,0 1 0,1 0 0,-1-1 0,1 1 0,0-1 0,-1 1 0,1-1 0,0 1 0,0-1 0,1 0 0,2 5 0,-4-7 0,1 1 0,0-1 0,-1 1 0,1-1 0,0 1 0,-1-1 0,1 1 0,0-1 0,0 1 0,0-1 0,-1 0 0,1 0 0,0 1 0,0-1 0,0 0 0,-1 0 0,1 0 0,0 0 0,0 0 0,0 0 0,0 0 0,0 0 0,1-1 0,3-1 0,-1 0 0,1-1 0,0 1 0,-1-1 0,0 0 0,0 0 0,0-1 0,0 1 0,4-6 0,10-5 0,-18 14 0,1 0 0,-1 0 0,0 0 0,0 0 0,0 0 0,1 0 0,-1 0 0,0 0 0,0 0 0,0 0 0,1 0 0,-1 0 0,0 0 0,0 0 0,0 0 0,1 0 0,-1 0 0,0 0 0,0 0 0,0 0 0,0 0 0,1 1 0,-1-1 0,0 0 0,0 0 0,0 0 0,0 0 0,0 0 0,1 1 0,-1-1 0,0 0 0,0 0 0,0 0 0,0 0 0,0 1 0,0-1 0,0 0 0,0 0 0,0 0 0,0 1 0,0-1 0,0 0 0,0 0 0,0 0 0,0 1 0,0-1 0,0 4 0,-1 0 0,1 0 0,-1 0 0,0 0 0,-1 0 0,1 0 0,-1-1 0,-1 5 0,-29 47 0,-69 93 0,-3 4 0,87-127 0,24-46 0,4-7 0,16-54 0,-13 36 0,2 0 0,2 0 0,27-47 0,-43 88 0,0 0 0,1 1 0,0 0 0,0-1 0,1 1 0,-1 1 0,1-1 0,0 0 0,0 1 0,0 0 0,0 0 0,0 0 0,1 0 0,-1 1 0,1 0 0,0-1 0,0 2 0,0-1 0,0 1 0,7-2 0,-7 3 0,0 1 0,0-1 0,0 1 0,0 0 0,0 0 0,0 1 0,-1-1 0,1 1 0,0 0 0,-1 0 0,1 1 0,-1-1 0,0 1 0,0 0 0,0 0 0,0 1 0,-1-1 0,1 1 0,-1 0 0,4 6 0,6 7 0,-1 2 0,-1 0 0,-1 0 0,-1 1 0,-1 0 0,0 1 0,8 37 0,-4 0 0,7 95 0,-17-116 0,-1-1 0,-1 1 0,-11 70 0,8-91 0,0-1 0,-1 1 0,-1 0 0,-1-1 0,0 0 0,-1 0 0,0-1 0,-1 0 0,-1 0 0,0-1 0,-12 14 0,19-25 0,1-1 0,0 1 0,-1-1 0,1 1 0,-1-1 0,1 0 0,-1 1 0,0-1 0,0 0 0,1 0 0,-1 0 0,0 0 0,0-1 0,0 1 0,0-1 0,0 1 0,0-1 0,0 1 0,-3-1 0,3 0 0,0-1 0,1 0 0,-1 1 0,0-1 0,1 0 0,-1 1 0,1-1 0,-1 0 0,1 0 0,-1 0 0,1-1 0,0 1 0,0 0 0,-1 0 0,1-1 0,0 1 0,0-1 0,-1-1 0,-3-8 0,-1 0 0,2-1 0,0 0 0,-6-23 0,7 22 0,-6-6 0,4 30 0,2 39 0,3-47 0,3 337 0,-2-326 0,0 0 0,1-1 0,1 1 0,7 22 0,-9-33 0,0-1 0,0 1 0,0 0 0,1-1 0,-1 1 0,1-1 0,0 0 0,-1 0 0,1 1 0,0-1 0,0 0 0,5 3 0,-6-5 0,1 1 0,-1 0 0,1-1 0,0 1 0,-1-1 0,1 0 0,0 1 0,0-1 0,-1 0 0,1 0 0,0 0 0,0 0 0,-1 0 0,1-1 0,0 1 0,0 0 0,-1-1 0,1 1 0,-1-1 0,1 0 0,0 0 0,2-1 0,8-8 0,0 0 0,-1 0 0,-1-1 0,0 0 0,0-1 0,-1 0 0,0 0 0,-1-1 0,8-18 0,4-3 0,160-287 0,-180 321 0,4-9 0,1 0 0,0 1 0,1-1 0,0 1 0,0 0 0,1 1 0,-1 0 0,2 0 0,-1 0 0,10-6 0,-16 13 0,0 0 0,0-1 0,0 1 0,1 0 0,-1 0 0,0-1 0,1 1 0,-1 0 0,0 1 0,0-1 0,1 0 0,-1 0 0,0 0 0,0 1 0,1-1 0,-1 1 0,0-1 0,0 1 0,0-1 0,0 1 0,0 0 0,0-1 0,0 1 0,0 0 0,0 0 0,0 0 0,0 0 0,0 0 0,-1 0 0,1 0 0,1 2 0,18 40 0,71 315 0,-83-322 0,-3-16 0,-3-13 0,0-1 0,0 1 0,-1 0 0,0-1 0,0 1 0,0 0 0,-1 0 0,0 0 0,-1 0 0,-1 12 0,1-18 0,1-1 0,0 0 0,0 0 0,0 0 0,0 0 0,-1 1 0,1-1 0,0 0 0,0 0 0,0 0 0,-1 0 0,1 0 0,0 0 0,0 0 0,-1 0 0,1 0 0,0 0 0,0 0 0,0 0 0,-1 0 0,1 0 0,0 0 0,0 0 0,-1 0 0,1 0 0,0 0 0,0 0 0,-1 0 0,1 0 0,0 0 0,0 0 0,0 0 0,-1-1 0,1 1 0,0 0 0,0 0 0,0 0 0,0 0 0,-1 0 0,1-1 0,0 1 0,0 0 0,0 0 0,0 0 0,0-1 0,0 1 0,-1 0 0,1 0 0,0 0 0,0-1 0,0 1 0,0 0 0,0 0 0,0-1 0,0 1 0,0 0 0,0 0 0,0-1 0,0 1 0,0 0 0,0 0 0,0-1 0,-11-26 0,1-1 0,1 0 0,-8-45 0,-8-93 0,21 133 0,-1-21 0,2 44 0,2 24 0,2 190 0,-1 65 0,0-256 0,-1 0 0,-1 1 0,0-1 0,0 0 0,-1 0 0,-1 0 0,0-1 0,-1 1 0,-12 20 0,15-29 0,0-1 0,0 1 0,0 0 0,1-1 0,-1 1 0,1 0 0,0 0 0,0 0 0,1 0 0,-1 0 0,1 0 0,-1 0 0,1 0 0,1 0 0,0 6 0,0-7 0,0-1 0,0 1 0,0-1 0,1 1 0,0-1 0,-1 0 0,1 0 0,0 0 0,0 0 0,0 0 0,0 0 0,0 0 0,1-1 0,-1 1 0,0-1 0,1 1 0,-1-1 0,1 0 0,0 0 0,-1 0 0,1 0 0,0-1 0,3 1 0,17 4 0,1-2 0,0 0 0,33-2 0,-33-1 0,1 1 0,-1 1 0,37 8 0,162 66 0,-219-75 0,0 1 0,0 0 0,0-1 0,0 0 0,0 0 0,0 0 0,0-1 0,0 1 0,1-1 0,-1 0 0,0 0 0,0 0 0,0-1 0,8-1 0,-10 0 0,1 1 0,-1-1 0,1 1 0,-1-1 0,0 0 0,0 0 0,0 0 0,0 0 0,0 0 0,-1-1 0,1 1 0,-1 0 0,1-1 0,-1 1 0,0-1 0,0 0 0,0 1 0,0-1 0,-1 0 0,1 0 0,-1 1 0,1-1 0,-1-3 0,5-52 0,-3 1 0,-8-80 0,1 8 0,5-562 0,1 678 0,-2 1 0,0 0 0,0 0 0,-1 0 0,-5-19 0,6 28 0,0 1 0,0-1 0,0 1 0,0 0 0,0-1 0,0 1 0,0 0 0,-1 0 0,1 0 0,-1 0 0,0 0 0,0 0 0,1 1 0,-1-1 0,0 0 0,-1 1 0,1-1 0,0 1 0,0 0 0,-1 0 0,1 0 0,0 0 0,-1 0 0,1 1 0,-1-1 0,1 1 0,-1-1 0,1 1 0,-1 0 0,1 0 0,-1 0 0,0 0 0,-3 1 0,-4 2 0,0 0 0,0 0 0,0 1 0,0 1 0,-17 10 0,-29 12 0,47-24 0,0 0 0,0 0 0,0 1 0,1 0 0,-1 0 0,1 1 0,0 1 0,-13 10 0,17-11 0,1 0 0,-1 0 0,1 0 0,0 0 0,0 1 0,0-1 0,1 1 0,0 0 0,0 0 0,0 0 0,1 0 0,0 0 0,0 0 0,0 11 0,1 9 0,2-1 0,0 1 0,2 0 0,1-1 0,1 0 0,1 0 0,12 28 0,-8-22 0,-2 0 0,0 0 0,-2 1 0,2 32 0,-8-40 0,-2-1 0,0 1 0,-2-1 0,-1 0 0,-12 44 0,-19 57 0,-17 67 0,42-139 0,3-15 0,-1-1 0,-2 0 0,-25 63 0,26-88 0,2-16 0,-4-26 0,11 29 0,-12-52 0,2-1 0,-4-75 0,8-119 0,5 179 0,0-957 0,4 457 0,-5 536 0,-2 0 0,-12-54 0,8 47 0,-4-50 0,8 33 0,3 0 0,9-78 0,-6 115 0,2 0 0,1 0 0,0 0 0,2 1 0,0 0 0,1 0 0,1 1 0,1-1 0,20-28 0,-27 44 0,0 0 0,1 0 0,-1 0 0,1 0 0,0 1 0,0-1 0,0 1 0,0 0 0,1 0 0,-1 1 0,1-1 0,0 1 0,-1 0 0,1 0 0,0 1 0,10-3 0,-12 4 0,0 0 0,-1 1 0,1-1 0,0 0 0,0 1 0,0-1 0,-1 1 0,1 0 0,0 0 0,-1 0 0,1 1 0,-1-1 0,1 0 0,-1 1 0,1 0 0,-1-1 0,0 1 0,0 0 0,0 0 0,0 0 0,0 1 0,-1-1 0,1 0 0,0 1 0,-1-1 0,0 1 0,0-1 0,0 1 0,0 0 0,0-1 0,0 1 0,0 3 0,5 20 0,0 0 0,-2 0 0,-1 0 0,-1 28 0,-7 114 0,0-51 0,6 19 0,-4 100 0,0-214 0,-2 0 0,0 0 0,-2 0 0,-16 38 0,10-30 0,-11 46 0,-20 126 0,37-177 0,4-16 0,1 0 0,-1 0 0,2 0 0,-2 14 0,2-22 0,1 0 0,0 0 0,0 1 0,0-1 0,1 0 0,-1 0 0,0 0 0,0 1 0,1-1 0,-1 0 0,0 0 0,1 0 0,-1 0 0,1 0 0,0 0 0,-1 0 0,1 0 0,0 0 0,-1 0 0,1 0 0,0 0 0,0 0 0,0-1 0,0 1 0,0 0 0,0-1 0,0 1 0,0 0 0,0-1 0,0 0 0,0 1 0,0-1 0,1 1 0,-1-1 0,0 0 0,0 0 0,0 0 0,1 0 0,1 0 0,28-1 0,0-2 0,36-8 0,41-4 0,44 17 0,-142-2 0,-8 0 0,0 0 0,0 0 0,0 0 0,0 0 0,0 0 0,0-1 0,0 1 0,-1-1 0,1 1 0,0-1 0,0 0 0,0 1 0,-1-1 0,1 0 0,0 0 0,-1-1 0,1 1 0,-1 0 0,1 0 0,-1-1 0,2-1 0,-1 0 0,0 0 0,-1 0 0,1-1 0,0 1 0,-1-1 0,0 0 0,0 1 0,0-1 0,0 0 0,0-4 0,0-5 0,-1 1 0,0-1 0,-1 0 0,0 1 0,-6-21 0,-25-73 0,19 69 0,2 1 0,-11-75 0,17 31 0,7-106 0,1 104 0,-7-87 0,-1 141 0,-10-44 0,8 47 0,1-1 0,-2-33 0,5 7 0,1 9 0,-11-68 0,3 59-682,-3-63-1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09:50:36.814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368 715 24575,'-86'92'0,"-123"167"0,171-207 0,37-51 0,1 0 0,-1 0 0,0 0 0,0 0 0,1 0 0,-1 0 0,0-1 0,0 1 0,0 0 0,0 0 0,0 0 0,0-1 0,0 1 0,-1-1 0,1 1 0,0-1 0,0 1 0,0-1 0,-1 0 0,1 1 0,0-1 0,-2 0 0,2-1 0,0 0 0,1 0 0,-1 0 0,0 0 0,0 0 0,1 0 0,-1 0 0,1 0 0,-1 0 0,1 0 0,-1 0 0,1-1 0,0 1 0,-1 0 0,1 0 0,0-1 0,0 1 0,0 0 0,0 0 0,0-1 0,0 1 0,1-2 0,1-20 0,1 0 0,2 0 0,0 1 0,1-1 0,13-28 0,-13 34 0,50-120 0,6 3 0,86-136 0,9-17 0,-126 218 0,-24 43 0,-11 26 0,-5 12 0,-18 30 0,2 1 0,-23 55 0,-29 51 0,75-145 0,-6 7 0,1 0 0,0 1 0,1 0 0,0 0 0,1 0 0,0 1 0,1 0 0,0 0 0,1 0 0,-2 25 0,5 198 0,0-26 0,-8-7 0,6-177 0,1-30 0,0-40 0,14-125 0,42-198 0,-52 350-273,0 0 0,1 1 0,0 0 0,11-25 0,-2 22-6553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09:50:52.25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550 918 24575,'-4'0'0,"0"1"0,1 0 0,-1 0 0,0 0 0,1 1 0,-1-1 0,1 1 0,-1 0 0,1 0 0,0 0 0,0 0 0,0 0 0,0 1 0,0 0 0,0-1 0,1 1 0,-1 0 0,1 0 0,0 1 0,0-1 0,0 0 0,0 1 0,1-1 0,-3 7 0,-4 12 0,0 2 0,-9 39 0,15-50 0,-1-5 0,1 1 0,1 0 0,-1 0 0,1 0 0,1 0 0,0 0 0,2 16 0,-2-25 0,0 0 0,0 1 0,0-1 0,0 0 0,0 1 0,0-1 0,0 0 0,1 0 0,-1 1 0,0-1 0,0 0 0,0 1 0,1-1 0,-1 0 0,0 0 0,0 1 0,1-1 0,-1 0 0,0 0 0,0 0 0,1 0 0,-1 1 0,0-1 0,1 0 0,-1 0 0,0 0 0,1 0 0,-1 0 0,0 0 0,1 0 0,-1 0 0,0 0 0,1 0 0,-1 0 0,0 0 0,1 0 0,-1 0 0,0 0 0,1 0 0,-1 0 0,0 0 0,1 0 0,-1-1 0,0 1 0,1 0 0,-1 0 0,0 0 0,0-1 0,1 1 0,-1 0 0,0 0 0,0 0 0,1-1 0,-1 1 0,0 0 0,0-1 0,0 1 0,0 0 0,1-1 0,-1 1 0,0-1 0,13-20 0,-2-11 0,-1 0 0,-2 0 0,-2-1 0,-1 0 0,-1 0 0,-2 0 0,-2-44 0,0 69 0,-1 0 0,0 0 0,0-1 0,-1 1 0,0 0 0,0 0 0,-6-13 0,7 19 0,0 0 0,0 0 0,-1-1 0,1 1 0,0 1 0,-1-1 0,1 0 0,-1 0 0,0 0 0,1 1 0,-1-1 0,0 1 0,0-1 0,0 1 0,0 0 0,0 0 0,0 0 0,0 0 0,-1 0 0,1 1 0,0-1 0,-1 0 0,1 1 0,0 0 0,-1 0 0,1-1 0,0 1 0,-1 1 0,1-1 0,-5 1 0,0 1 0,-1 0 0,1 1 0,0 0 0,0 0 0,0 1 0,0-1 0,0 2 0,1-1 0,-1 1 0,1 0 0,-8 8 0,-4 8 0,-32 46 0,40-52 0,0 0 0,-1-1 0,0 0 0,-1 0 0,-1-2 0,-26 22 0,30-28 0,0-2 0,0 1 0,1 0 0,0 1 0,0 0 0,0 0 0,1 1 0,0 0 0,0 0 0,1 0 0,-1 1 0,2 0 0,-1 0 0,1 1 0,-6 15 0,1 4 0,2 0 0,0 0 0,-4 41 0,10-52 0,0 1 0,2 0 0,0 0 0,0 0 0,2-1 0,6 33 0,-8-48 0,1 1 0,-1-1 0,1 0 0,0 1 0,0-1 0,-1 0 0,1 0 0,0 0 0,1 0 0,-1 0 0,0 0 0,1 0 0,-1 0 0,1 0 0,0 0 0,-1-1 0,1 1 0,0-1 0,0 1 0,0-1 0,0 0 0,4 2 0,-4-3 0,0 0 0,1 0 0,-1 0 0,0-1 0,1 1 0,-1 0 0,0-1 0,0 0 0,1 1 0,-1-1 0,0 0 0,0 0 0,0-1 0,0 1 0,0 0 0,0-1 0,0 1 0,2-3 0,8-8 0,0-1 0,-1 0 0,0-1 0,14-24 0,-1 0 0,-1-1 0,-2-2 0,-1 0 0,13-45 0,-32 85 0,5-31 0,-5 32 0,-1-1 0,0 0 0,0 0 0,0 0 0,1 0 0,-1 0 0,0 0 0,0 0 0,-1 0 0,1 0 0,0 0 0,0 0 0,0 1 0,-1-1 0,1 0 0,0 0 0,-1 0 0,1 0 0,-1 0 0,1 1 0,-1-1 0,1 0 0,-1 0 0,1 1 0,-1-1 0,0 0 0,-1 0 0,1 1 0,0 0 0,0 0 0,1 0 0,-1 0 0,0 0 0,0 1 0,0-1 0,0 0 0,0 0 0,0 1 0,1-1 0,-1 1 0,0-1 0,0 1 0,1-1 0,-1 1 0,0-1 0,1 1 0,-1 0 0,0-1 0,1 1 0,-1 0 0,1 0 0,-1-1 0,1 1 0,-1 1 0,-14 26 0,13-23 0,-7 13 0,1 0 0,0 0 0,1 1 0,1 0 0,1 0 0,1 1 0,1 0 0,0-1 0,1 35 0,2-52 0,0 1 0,1 0 0,-1-1 0,1 1 0,0-1 0,-1 1 0,1-1 0,0 1 0,0-1 0,1 0 0,2 5 0,-4-7 0,1 1 0,0-1 0,-1 1 0,1-1 0,0 1 0,-1-1 0,1 1 0,0-1 0,0 1 0,0-1 0,-1 0 0,1 0 0,0 1 0,0-1 0,0 0 0,-1 0 0,1 0 0,0 0 0,0 0 0,0 0 0,0 0 0,0 0 0,1-1 0,3-1 0,-1 0 0,1-1 0,0 1 0,-1-1 0,0 0 0,0 0 0,0-1 0,0 1 0,4-6 0,10-5 0,-18 14 0,1 0 0,-1 0 0,0 0 0,0 0 0,0 0 0,1 0 0,-1 0 0,0 0 0,0 0 0,0 0 0,1 0 0,-1 0 0,0 0 0,0 0 0,0 0 0,1 0 0,-1 0 0,0 0 0,0 0 0,0 0 0,0 0 0,1 1 0,-1-1 0,0 0 0,0 0 0,0 0 0,0 0 0,0 0 0,1 1 0,-1-1 0,0 0 0,0 0 0,0 0 0,0 0 0,0 1 0,0-1 0,0 0 0,0 0 0,0 0 0,0 1 0,0-1 0,0 0 0,0 0 0,0 0 0,0 1 0,0-1 0,0 4 0,-1 0 0,1 0 0,-1 0 0,0 0 0,-1 0 0,1 0 0,-1-1 0,-1 5 0,-29 47 0,-69 93 0,-3 4 0,87-127 0,24-46 0,4-7 0,16-54 0,-13 36 0,2 0 0,2 0 0,27-47 0,-43 88 0,0 0 0,1 1 0,0 0 0,0-1 0,1 1 0,-1 1 0,1-1 0,0 0 0,0 1 0,0 0 0,0 0 0,0 0 0,1 0 0,-1 1 0,1 0 0,0-1 0,0 2 0,0-1 0,0 1 0,7-2 0,-7 3 0,0 1 0,0-1 0,0 1 0,0 0 0,0 0 0,0 1 0,-1-1 0,1 1 0,0 0 0,-1 0 0,1 1 0,-1-1 0,0 1 0,0 0 0,0 0 0,0 1 0,-1-1 0,1 1 0,-1 0 0,4 6 0,6 7 0,-1 2 0,-1 0 0,-1 0 0,-1 1 0,-1 0 0,0 1 0,8 37 0,-4 0 0,7 95 0,-17-116 0,-1-1 0,-1 1 0,-11 70 0,8-91 0,0-1 0,-1 1 0,-1 0 0,-1-1 0,0 0 0,-1 0 0,0-1 0,-1 0 0,-1 0 0,0-1 0,-12 14 0,19-25 0,1-1 0,0 1 0,-1-1 0,1 1 0,-1-1 0,1 0 0,-1 1 0,0-1 0,0 0 0,1 0 0,-1 0 0,0 0 0,0-1 0,0 1 0,0-1 0,0 1 0,0-1 0,0 1 0,-3-1 0,3 0 0,0-1 0,1 0 0,-1 1 0,0-1 0,1 0 0,-1 1 0,1-1 0,-1 0 0,1 0 0,-1 0 0,1-1 0,0 1 0,0 0 0,-1 0 0,1-1 0,0 1 0,0-1 0,-1-1 0,-3-8 0,-1 0 0,2-1 0,0 0 0,-6-23 0,7 22 0,-6-6 0,4 30 0,2 39 0,3-47 0,3 337 0,-2-326 0,0 0 0,1-1 0,1 1 0,7 22 0,-9-33 0,0-1 0,0 1 0,0 0 0,1-1 0,-1 1 0,1-1 0,0 0 0,-1 0 0,1 1 0,0-1 0,0 0 0,5 3 0,-6-5 0,1 1 0,-1 0 0,1-1 0,0 1 0,-1-1 0,1 0 0,0 1 0,0-1 0,-1 0 0,1 0 0,0 0 0,0 0 0,-1 0 0,1-1 0,0 1 0,0 0 0,-1-1 0,1 1 0,-1-1 0,1 0 0,0 0 0,2-1 0,8-8 0,0 0 0,-1 0 0,-1-1 0,0 0 0,0-1 0,-1 0 0,0 0 0,-1-1 0,8-18 0,4-3 0,160-287 0,-180 321 0,4-9 0,1 0 0,0 1 0,1-1 0,0 1 0,0 0 0,1 1 0,-1 0 0,2 0 0,-1 0 0,10-6 0,-16 13 0,0 0 0,0-1 0,0 1 0,1 0 0,-1 0 0,0-1 0,1 1 0,-1 0 0,0 1 0,0-1 0,1 0 0,-1 0 0,0 0 0,0 1 0,1-1 0,-1 1 0,0-1 0,0 1 0,0-1 0,0 1 0,0 0 0,0-1 0,0 1 0,0 0 0,0 0 0,0 0 0,0 0 0,0 0 0,-1 0 0,1 0 0,1 2 0,18 40 0,71 315 0,-83-322 0,-3-16 0,-3-13 0,0-1 0,0 1 0,-1 0 0,0-1 0,0 1 0,0 0 0,-1 0 0,0 0 0,-1 0 0,-1 12 0,1-18 0,1-1 0,0 0 0,0 0 0,0 0 0,0 0 0,-1 1 0,1-1 0,0 0 0,0 0 0,0 0 0,-1 0 0,1 0 0,0 0 0,0 0 0,-1 0 0,1 0 0,0 0 0,0 0 0,0 0 0,-1 0 0,1 0 0,0 0 0,0 0 0,-1 0 0,1 0 0,0 0 0,0 0 0,-1 0 0,1 0 0,0 0 0,0 0 0,0 0 0,-1-1 0,1 1 0,0 0 0,0 0 0,0 0 0,0 0 0,-1 0 0,1-1 0,0 1 0,0 0 0,0 0 0,0 0 0,0-1 0,0 1 0,-1 0 0,1 0 0,0 0 0,0-1 0,0 1 0,0 0 0,0 0 0,0-1 0,0 1 0,0 0 0,0 0 0,0-1 0,0 1 0,0 0 0,0 0 0,0-1 0,-11-26 0,1-1 0,1 0 0,-8-45 0,-8-93 0,21 133 0,-1-21 0,2 44 0,2 24 0,2 190 0,-1 65 0,0-256 0,-1 0 0,-1 1 0,0-1 0,0 0 0,-1 0 0,-1 0 0,0-1 0,-1 1 0,-12 20 0,15-29 0,0-1 0,0 1 0,0 0 0,1-1 0,-1 1 0,1 0 0,0 0 0,0 0 0,1 0 0,-1 0 0,1 0 0,-1 0 0,1 0 0,1 0 0,0 6 0,0-7 0,0-1 0,0 1 0,0-1 0,1 1 0,0-1 0,-1 0 0,1 0 0,0 0 0,0 0 0,0 0 0,0 0 0,0 0 0,1-1 0,-1 1 0,0-1 0,1 1 0,-1-1 0,1 0 0,0 0 0,-1 0 0,1 0 0,0-1 0,3 1 0,17 4 0,1-2 0,0 0 0,33-2 0,-33-1 0,1 1 0,-1 1 0,37 8 0,162 66 0,-219-75 0,0 1 0,0 0 0,0-1 0,0 0 0,0 0 0,0 0 0,0-1 0,0 1 0,1-1 0,-1 0 0,0 0 0,0 0 0,0-1 0,8-1 0,-10 0 0,1 1 0,-1-1 0,1 1 0,-1-1 0,0 0 0,0 0 0,0 0 0,0 0 0,0 0 0,-1-1 0,1 1 0,-1 0 0,1-1 0,-1 1 0,0-1 0,0 0 0,0 1 0,0-1 0,-1 0 0,1 0 0,-1 1 0,1-1 0,-1-3 0,5-52 0,-3 1 0,-8-80 0,1 8 0,5-562 0,1 678 0,-2 1 0,0 0 0,0 0 0,-1 0 0,-5-19 0,6 28 0,0 1 0,0-1 0,0 1 0,0 0 0,0-1 0,0 1 0,0 0 0,-1 0 0,1 0 0,-1 0 0,0 0 0,0 0 0,1 1 0,-1-1 0,0 0 0,-1 1 0,1-1 0,0 1 0,0 0 0,-1 0 0,1 0 0,0 0 0,-1 0 0,1 1 0,-1-1 0,1 1 0,-1-1 0,1 1 0,-1 0 0,1 0 0,-1 0 0,0 0 0,-3 1 0,-4 2 0,0 0 0,0 0 0,0 1 0,0 1 0,-17 10 0,-29 12 0,47-24 0,0 0 0,0 0 0,0 1 0,1 0 0,-1 0 0,1 1 0,0 1 0,-13 10 0,17-11 0,1 0 0,-1 0 0,1 0 0,0 0 0,0 1 0,0-1 0,1 1 0,0 0 0,0 0 0,0 0 0,1 0 0,0 0 0,0 0 0,0 11 0,1 9 0,2-1 0,0 1 0,2 0 0,1-1 0,1 0 0,1 0 0,12 28 0,-8-22 0,-2 0 0,0 0 0,-2 1 0,2 32 0,-8-40 0,-2-1 0,0 1 0,-2-1 0,-1 0 0,-12 44 0,-19 57 0,-17 67 0,42-139 0,3-15 0,-1-1 0,-2 0 0,-25 63 0,26-88 0,2-16 0,-4-26 0,11 29 0,-12-52 0,2-1 0,-4-75 0,8-119 0,5 179 0,0-957 0,4 457 0,-5 536 0,-2 0 0,-12-54 0,8 47 0,-4-50 0,8 33 0,3 0 0,9-78 0,-6 115 0,2 0 0,1 0 0,0 0 0,2 1 0,0 0 0,1 0 0,1 1 0,1-1 0,20-28 0,-27 44 0,0 0 0,1 0 0,-1 0 0,1 0 0,0 1 0,0-1 0,0 1 0,0 0 0,1 0 0,-1 1 0,1-1 0,0 1 0,-1 0 0,1 0 0,0 1 0,10-3 0,-12 4 0,0 0 0,-1 1 0,1-1 0,0 0 0,0 1 0,0-1 0,-1 1 0,1 0 0,0 0 0,-1 0 0,1 1 0,-1-1 0,1 0 0,-1 1 0,1 0 0,-1-1 0,0 1 0,0 0 0,0 0 0,0 0 0,0 1 0,-1-1 0,1 0 0,0 1 0,-1-1 0,0 1 0,0-1 0,0 1 0,0 0 0,0-1 0,0 1 0,0 3 0,5 20 0,0 0 0,-2 0 0,-1 0 0,-1 28 0,-7 114 0,0-51 0,6 19 0,-4 100 0,0-214 0,-2 0 0,0 0 0,-2 0 0,-16 38 0,10-30 0,-11 46 0,-20 126 0,37-177 0,4-16 0,1 0 0,-1 0 0,2 0 0,-2 14 0,2-22 0,1 0 0,0 0 0,0 1 0,0-1 0,1 0 0,-1 0 0,0 0 0,0 1 0,1-1 0,-1 0 0,0 0 0,1 0 0,-1 0 0,1 0 0,0 0 0,-1 0 0,1 0 0,0 0 0,-1 0 0,1 0 0,0 0 0,0 0 0,0-1 0,0 1 0,0 0 0,0-1 0,0 1 0,0 0 0,0-1 0,0 0 0,0 1 0,0-1 0,1 1 0,-1-1 0,0 0 0,0 0 0,0 0 0,1 0 0,1 0 0,28-1 0,0-2 0,36-8 0,41-4 0,44 17 0,-142-2 0,-8 0 0,0 0 0,0 0 0,0 0 0,0 0 0,0 0 0,0-1 0,0 1 0,-1-1 0,1 1 0,0-1 0,0 0 0,0 1 0,-1-1 0,1 0 0,0 0 0,-1-1 0,1 1 0,-1 0 0,1 0 0,-1-1 0,2-1 0,-1 0 0,0 0 0,-1 0 0,1-1 0,0 1 0,-1-1 0,0 0 0,0 1 0,0-1 0,0 0 0,0-4 0,0-5 0,-1 1 0,0-1 0,-1 0 0,0 1 0,-6-21 0,-25-73 0,19 69 0,2 1 0,-11-75 0,17 31 0,7-106 0,1 104 0,-7-87 0,-1 141 0,-10-44 0,8 47 0,1-1 0,-2-33 0,5 7 0,1 9 0,-11-68 0,3 59-682,-3-63-1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09:50:36.814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368 715 24575,'-86'92'0,"-123"167"0,171-207 0,37-51 0,1 0 0,-1 0 0,0 0 0,0 0 0,1 0 0,-1 0 0,0-1 0,0 1 0,0 0 0,0 0 0,0 0 0,0-1 0,0 1 0,-1-1 0,1 1 0,0-1 0,0 1 0,0-1 0,-1 0 0,1 1 0,0-1 0,-2 0 0,2-1 0,0 0 0,1 0 0,-1 0 0,0 0 0,0 0 0,1 0 0,-1 0 0,1 0 0,-1 0 0,1 0 0,-1 0 0,1-1 0,0 1 0,-1 0 0,1 0 0,0-1 0,0 1 0,0 0 0,0 0 0,0-1 0,0 1 0,1-2 0,1-20 0,1 0 0,2 0 0,0 1 0,1-1 0,13-28 0,-13 34 0,50-120 0,6 3 0,86-136 0,9-17 0,-126 218 0,-24 43 0,-11 26 0,-5 12 0,-18 30 0,2 1 0,-23 55 0,-29 51 0,75-145 0,-6 7 0,1 0 0,0 1 0,1 0 0,0 0 0,1 0 0,0 1 0,1 0 0,0 0 0,1 0 0,-2 25 0,5 198 0,0-26 0,-8-7 0,6-177 0,1-30 0,0-40 0,14-125 0,42-198 0,-52 350-273,0 0 0,1 1 0,0 0 0,11-25 0,-2 22-6553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09:50:52.25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550 918 24575,'-4'0'0,"0"1"0,1 0 0,-1 0 0,0 0 0,1 1 0,-1-1 0,1 1 0,-1 0 0,1 0 0,0 0 0,0 0 0,0 0 0,0 1 0,0 0 0,0-1 0,1 1 0,-1 0 0,1 0 0,0 1 0,0-1 0,0 0 0,0 1 0,1-1 0,-3 7 0,-4 12 0,0 2 0,-9 39 0,15-50 0,-1-5 0,1 1 0,1 0 0,-1 0 0,1 0 0,1 0 0,0 0 0,2 16 0,-2-25 0,0 0 0,0 1 0,0-1 0,0 0 0,0 1 0,0-1 0,0 0 0,1 0 0,-1 1 0,0-1 0,0 0 0,0 1 0,1-1 0,-1 0 0,0 0 0,0 1 0,1-1 0,-1 0 0,0 0 0,0 0 0,1 0 0,-1 1 0,0-1 0,1 0 0,-1 0 0,0 0 0,1 0 0,-1 0 0,0 0 0,1 0 0,-1 0 0,0 0 0,1 0 0,-1 0 0,0 0 0,1 0 0,-1 0 0,0 0 0,1 0 0,-1 0 0,0 0 0,1 0 0,-1-1 0,0 1 0,1 0 0,-1 0 0,0 0 0,0-1 0,1 1 0,-1 0 0,0 0 0,0 0 0,1-1 0,-1 1 0,0 0 0,0-1 0,0 1 0,0 0 0,1-1 0,-1 1 0,0-1 0,13-20 0,-2-11 0,-1 0 0,-2 0 0,-2-1 0,-1 0 0,-1 0 0,-2 0 0,-2-44 0,0 69 0,-1 0 0,0 0 0,0-1 0,-1 1 0,0 0 0,0 0 0,-6-13 0,7 19 0,0 0 0,0 0 0,-1-1 0,1 1 0,0 1 0,-1-1 0,1 0 0,-1 0 0,0 0 0,1 1 0,-1-1 0,0 1 0,0-1 0,0 1 0,0 0 0,0 0 0,0 0 0,0 0 0,-1 0 0,1 1 0,0-1 0,-1 0 0,1 1 0,0 0 0,-1 0 0,1-1 0,0 1 0,-1 1 0,1-1 0,-5 1 0,0 1 0,-1 0 0,1 1 0,0 0 0,0 0 0,0 1 0,0-1 0,0 2 0,1-1 0,-1 1 0,1 0 0,-8 8 0,-4 8 0,-32 46 0,40-52 0,0 0 0,-1-1 0,0 0 0,-1 0 0,-1-2 0,-26 22 0,30-28 0,0-2 0,0 1 0,1 0 0,0 1 0,0 0 0,0 0 0,1 1 0,0 0 0,0 0 0,1 0 0,-1 1 0,2 0 0,-1 0 0,1 1 0,-6 15 0,1 4 0,2 0 0,0 0 0,-4 41 0,10-52 0,0 1 0,2 0 0,0 0 0,0 0 0,2-1 0,6 33 0,-8-48 0,1 1 0,-1-1 0,1 0 0,0 1 0,0-1 0,-1 0 0,1 0 0,0 0 0,1 0 0,-1 0 0,0 0 0,1 0 0,-1 0 0,1 0 0,0 0 0,-1-1 0,1 1 0,0-1 0,0 1 0,0-1 0,0 0 0,4 2 0,-4-3 0,0 0 0,1 0 0,-1 0 0,0-1 0,1 1 0,-1 0 0,0-1 0,0 0 0,1 1 0,-1-1 0,0 0 0,0 0 0,0-1 0,0 1 0,0 0 0,0-1 0,0 1 0,2-3 0,8-8 0,0-1 0,-1 0 0,0-1 0,14-24 0,-1 0 0,-1-1 0,-2-2 0,-1 0 0,13-45 0,-32 85 0,5-31 0,-5 32 0,-1-1 0,0 0 0,0 0 0,0 0 0,1 0 0,-1 0 0,0 0 0,0 0 0,-1 0 0,1 0 0,0 0 0,0 0 0,0 1 0,-1-1 0,1 0 0,0 0 0,-1 0 0,1 0 0,-1 0 0,1 1 0,-1-1 0,1 0 0,-1 0 0,1 1 0,-1-1 0,0 0 0,-1 0 0,1 1 0,0 0 0,0 0 0,1 0 0,-1 0 0,0 0 0,0 1 0,0-1 0,0 0 0,0 0 0,0 1 0,1-1 0,-1 1 0,0-1 0,0 1 0,1-1 0,-1 1 0,0-1 0,1 1 0,-1 0 0,0-1 0,1 1 0,-1 0 0,1 0 0,-1-1 0,1 1 0,-1 1 0,-14 26 0,13-23 0,-7 13 0,1 0 0,0 0 0,1 1 0,1 0 0,1 0 0,1 1 0,1 0 0,0-1 0,1 35 0,2-52 0,0 1 0,1 0 0,-1-1 0,1 1 0,0-1 0,-1 1 0,1-1 0,0 1 0,0-1 0,1 0 0,2 5 0,-4-7 0,1 1 0,0-1 0,-1 1 0,1-1 0,0 1 0,-1-1 0,1 1 0,0-1 0,0 1 0,0-1 0,-1 0 0,1 0 0,0 1 0,0-1 0,0 0 0,-1 0 0,1 0 0,0 0 0,0 0 0,0 0 0,0 0 0,0 0 0,1-1 0,3-1 0,-1 0 0,1-1 0,0 1 0,-1-1 0,0 0 0,0 0 0,0-1 0,0 1 0,4-6 0,10-5 0,-18 14 0,1 0 0,-1 0 0,0 0 0,0 0 0,0 0 0,1 0 0,-1 0 0,0 0 0,0 0 0,0 0 0,1 0 0,-1 0 0,0 0 0,0 0 0,0 0 0,1 0 0,-1 0 0,0 0 0,0 0 0,0 0 0,0 0 0,1 1 0,-1-1 0,0 0 0,0 0 0,0 0 0,0 0 0,0 0 0,1 1 0,-1-1 0,0 0 0,0 0 0,0 0 0,0 0 0,0 1 0,0-1 0,0 0 0,0 0 0,0 0 0,0 1 0,0-1 0,0 0 0,0 0 0,0 0 0,0 1 0,0-1 0,0 4 0,-1 0 0,1 0 0,-1 0 0,0 0 0,-1 0 0,1 0 0,-1-1 0,-1 5 0,-29 47 0,-69 93 0,-3 4 0,87-127 0,24-46 0,4-7 0,16-54 0,-13 36 0,2 0 0,2 0 0,27-47 0,-43 88 0,0 0 0,1 1 0,0 0 0,0-1 0,1 1 0,-1 1 0,1-1 0,0 0 0,0 1 0,0 0 0,0 0 0,0 0 0,1 0 0,-1 1 0,1 0 0,0-1 0,0 2 0,0-1 0,0 1 0,7-2 0,-7 3 0,0 1 0,0-1 0,0 1 0,0 0 0,0 0 0,0 1 0,-1-1 0,1 1 0,0 0 0,-1 0 0,1 1 0,-1-1 0,0 1 0,0 0 0,0 0 0,0 1 0,-1-1 0,1 1 0,-1 0 0,4 6 0,6 7 0,-1 2 0,-1 0 0,-1 0 0,-1 1 0,-1 0 0,0 1 0,8 37 0,-4 0 0,7 95 0,-17-116 0,-1-1 0,-1 1 0,-11 70 0,8-91 0,0-1 0,-1 1 0,-1 0 0,-1-1 0,0 0 0,-1 0 0,0-1 0,-1 0 0,-1 0 0,0-1 0,-12 14 0,19-25 0,1-1 0,0 1 0,-1-1 0,1 1 0,-1-1 0,1 0 0,-1 1 0,0-1 0,0 0 0,1 0 0,-1 0 0,0 0 0,0-1 0,0 1 0,0-1 0,0 1 0,0-1 0,0 1 0,-3-1 0,3 0 0,0-1 0,1 0 0,-1 1 0,0-1 0,1 0 0,-1 1 0,1-1 0,-1 0 0,1 0 0,-1 0 0,1-1 0,0 1 0,0 0 0,-1 0 0,1-1 0,0 1 0,0-1 0,-1-1 0,-3-8 0,-1 0 0,2-1 0,0 0 0,-6-23 0,7 22 0,-6-6 0,4 30 0,2 39 0,3-47 0,3 337 0,-2-326 0,0 0 0,1-1 0,1 1 0,7 22 0,-9-33 0,0-1 0,0 1 0,0 0 0,1-1 0,-1 1 0,1-1 0,0 0 0,-1 0 0,1 1 0,0-1 0,0 0 0,5 3 0,-6-5 0,1 1 0,-1 0 0,1-1 0,0 1 0,-1-1 0,1 0 0,0 1 0,0-1 0,-1 0 0,1 0 0,0 0 0,0 0 0,-1 0 0,1-1 0,0 1 0,0 0 0,-1-1 0,1 1 0,-1-1 0,1 0 0,0 0 0,2-1 0,8-8 0,0 0 0,-1 0 0,-1-1 0,0 0 0,0-1 0,-1 0 0,0 0 0,-1-1 0,8-18 0,4-3 0,160-287 0,-180 321 0,4-9 0,1 0 0,0 1 0,1-1 0,0 1 0,0 0 0,1 1 0,-1 0 0,2 0 0,-1 0 0,10-6 0,-16 13 0,0 0 0,0-1 0,0 1 0,1 0 0,-1 0 0,0-1 0,1 1 0,-1 0 0,0 1 0,0-1 0,1 0 0,-1 0 0,0 0 0,0 1 0,1-1 0,-1 1 0,0-1 0,0 1 0,0-1 0,0 1 0,0 0 0,0-1 0,0 1 0,0 0 0,0 0 0,0 0 0,0 0 0,0 0 0,-1 0 0,1 0 0,1 2 0,18 40 0,71 315 0,-83-322 0,-3-16 0,-3-13 0,0-1 0,0 1 0,-1 0 0,0-1 0,0 1 0,0 0 0,-1 0 0,0 0 0,-1 0 0,-1 12 0,1-18 0,1-1 0,0 0 0,0 0 0,0 0 0,0 0 0,-1 1 0,1-1 0,0 0 0,0 0 0,0 0 0,-1 0 0,1 0 0,0 0 0,0 0 0,-1 0 0,1 0 0,0 0 0,0 0 0,0 0 0,-1 0 0,1 0 0,0 0 0,0 0 0,-1 0 0,1 0 0,0 0 0,0 0 0,-1 0 0,1 0 0,0 0 0,0 0 0,0 0 0,-1-1 0,1 1 0,0 0 0,0 0 0,0 0 0,0 0 0,-1 0 0,1-1 0,0 1 0,0 0 0,0 0 0,0 0 0,0-1 0,0 1 0,-1 0 0,1 0 0,0 0 0,0-1 0,0 1 0,0 0 0,0 0 0,0-1 0,0 1 0,0 0 0,0 0 0,0-1 0,0 1 0,0 0 0,0 0 0,0-1 0,-11-26 0,1-1 0,1 0 0,-8-45 0,-8-93 0,21 133 0,-1-21 0,2 44 0,2 24 0,2 190 0,-1 65 0,0-256 0,-1 0 0,-1 1 0,0-1 0,0 0 0,-1 0 0,-1 0 0,0-1 0,-1 1 0,-12 20 0,15-29 0,0-1 0,0 1 0,0 0 0,1-1 0,-1 1 0,1 0 0,0 0 0,0 0 0,1 0 0,-1 0 0,1 0 0,-1 0 0,1 0 0,1 0 0,0 6 0,0-7 0,0-1 0,0 1 0,0-1 0,1 1 0,0-1 0,-1 0 0,1 0 0,0 0 0,0 0 0,0 0 0,0 0 0,0 0 0,1-1 0,-1 1 0,0-1 0,1 1 0,-1-1 0,1 0 0,0 0 0,-1 0 0,1 0 0,0-1 0,3 1 0,17 4 0,1-2 0,0 0 0,33-2 0,-33-1 0,1 1 0,-1 1 0,37 8 0,162 66 0,-219-75 0,0 1 0,0 0 0,0-1 0,0 0 0,0 0 0,0 0 0,0-1 0,0 1 0,1-1 0,-1 0 0,0 0 0,0 0 0,0-1 0,8-1 0,-10 0 0,1 1 0,-1-1 0,1 1 0,-1-1 0,0 0 0,0 0 0,0 0 0,0 0 0,0 0 0,-1-1 0,1 1 0,-1 0 0,1-1 0,-1 1 0,0-1 0,0 0 0,0 1 0,0-1 0,-1 0 0,1 0 0,-1 1 0,1-1 0,-1-3 0,5-52 0,-3 1 0,-8-80 0,1 8 0,5-562 0,1 678 0,-2 1 0,0 0 0,0 0 0,-1 0 0,-5-19 0,6 28 0,0 1 0,0-1 0,0 1 0,0 0 0,0-1 0,0 1 0,0 0 0,-1 0 0,1 0 0,-1 0 0,0 0 0,0 0 0,1 1 0,-1-1 0,0 0 0,-1 1 0,1-1 0,0 1 0,0 0 0,-1 0 0,1 0 0,0 0 0,-1 0 0,1 1 0,-1-1 0,1 1 0,-1-1 0,1 1 0,-1 0 0,1 0 0,-1 0 0,0 0 0,-3 1 0,-4 2 0,0 0 0,0 0 0,0 1 0,0 1 0,-17 10 0,-29 12 0,47-24 0,0 0 0,0 0 0,0 1 0,1 0 0,-1 0 0,1 1 0,0 1 0,-13 10 0,17-11 0,1 0 0,-1 0 0,1 0 0,0 0 0,0 1 0,0-1 0,1 1 0,0 0 0,0 0 0,0 0 0,1 0 0,0 0 0,0 0 0,0 11 0,1 9 0,2-1 0,0 1 0,2 0 0,1-1 0,1 0 0,1 0 0,12 28 0,-8-22 0,-2 0 0,0 0 0,-2 1 0,2 32 0,-8-40 0,-2-1 0,0 1 0,-2-1 0,-1 0 0,-12 44 0,-19 57 0,-17 67 0,42-139 0,3-15 0,-1-1 0,-2 0 0,-25 63 0,26-88 0,2-16 0,-4-26 0,11 29 0,-12-52 0,2-1 0,-4-75 0,8-119 0,5 179 0,0-957 0,4 457 0,-5 536 0,-2 0 0,-12-54 0,8 47 0,-4-50 0,8 33 0,3 0 0,9-78 0,-6 115 0,2 0 0,1 0 0,0 0 0,2 1 0,0 0 0,1 0 0,1 1 0,1-1 0,20-28 0,-27 44 0,0 0 0,1 0 0,-1 0 0,1 0 0,0 1 0,0-1 0,0 1 0,0 0 0,1 0 0,-1 1 0,1-1 0,0 1 0,-1 0 0,1 0 0,0 1 0,10-3 0,-12 4 0,0 0 0,-1 1 0,1-1 0,0 0 0,0 1 0,0-1 0,-1 1 0,1 0 0,0 0 0,-1 0 0,1 1 0,-1-1 0,1 0 0,-1 1 0,1 0 0,-1-1 0,0 1 0,0 0 0,0 0 0,0 0 0,0 1 0,-1-1 0,1 0 0,0 1 0,-1-1 0,0 1 0,0-1 0,0 1 0,0 0 0,0-1 0,0 1 0,0 3 0,5 20 0,0 0 0,-2 0 0,-1 0 0,-1 28 0,-7 114 0,0-51 0,6 19 0,-4 100 0,0-214 0,-2 0 0,0 0 0,-2 0 0,-16 38 0,10-30 0,-11 46 0,-20 126 0,37-177 0,4-16 0,1 0 0,-1 0 0,2 0 0,-2 14 0,2-22 0,1 0 0,0 0 0,0 1 0,0-1 0,1 0 0,-1 0 0,0 0 0,0 1 0,1-1 0,-1 0 0,0 0 0,1 0 0,-1 0 0,1 0 0,0 0 0,-1 0 0,1 0 0,0 0 0,-1 0 0,1 0 0,0 0 0,0 0 0,0-1 0,0 1 0,0 0 0,0-1 0,0 1 0,0 0 0,0-1 0,0 0 0,0 1 0,0-1 0,1 1 0,-1-1 0,0 0 0,0 0 0,0 0 0,1 0 0,1 0 0,28-1 0,0-2 0,36-8 0,41-4 0,44 17 0,-142-2 0,-8 0 0,0 0 0,0 0 0,0 0 0,0 0 0,0 0 0,0-1 0,0 1 0,-1-1 0,1 1 0,0-1 0,0 0 0,0 1 0,-1-1 0,1 0 0,0 0 0,-1-1 0,1 1 0,-1 0 0,1 0 0,-1-1 0,2-1 0,-1 0 0,0 0 0,-1 0 0,1-1 0,0 1 0,-1-1 0,0 0 0,0 1 0,0-1 0,0 0 0,0-4 0,0-5 0,-1 1 0,0-1 0,-1 0 0,0 1 0,-6-21 0,-25-73 0,19 69 0,2 1 0,-11-75 0,17 31 0,7-106 0,1 104 0,-7-87 0,-1 141 0,-10-44 0,8 47 0,1-1 0,-2-33 0,5 7 0,1 9 0,-11-68 0,3 59-682,-3-63-1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09:50:36.814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368 715 24575,'-86'92'0,"-123"167"0,171-207 0,37-51 0,1 0 0,-1 0 0,0 0 0,0 0 0,1 0 0,-1 0 0,0-1 0,0 1 0,0 0 0,0 0 0,0 0 0,0-1 0,0 1 0,-1-1 0,1 1 0,0-1 0,0 1 0,0-1 0,-1 0 0,1 1 0,0-1 0,-2 0 0,2-1 0,0 0 0,1 0 0,-1 0 0,0 0 0,0 0 0,1 0 0,-1 0 0,1 0 0,-1 0 0,1 0 0,-1 0 0,1-1 0,0 1 0,-1 0 0,1 0 0,0-1 0,0 1 0,0 0 0,0 0 0,0-1 0,0 1 0,1-2 0,1-20 0,1 0 0,2 0 0,0 1 0,1-1 0,13-28 0,-13 34 0,50-120 0,6 3 0,86-136 0,9-17 0,-126 218 0,-24 43 0,-11 26 0,-5 12 0,-18 30 0,2 1 0,-23 55 0,-29 51 0,75-145 0,-6 7 0,1 0 0,0 1 0,1 0 0,0 0 0,1 0 0,0 1 0,1 0 0,0 0 0,1 0 0,-2 25 0,5 198 0,0-26 0,-8-7 0,6-177 0,1-30 0,0-40 0,14-125 0,42-198 0,-52 350-273,0 0 0,1 1 0,0 0 0,11-25 0,-2 22-6553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09:50:36.814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368 715 24575,'-86'92'0,"-123"167"0,171-207 0,37-51 0,1 0 0,-1 0 0,0 0 0,0 0 0,1 0 0,-1 0 0,0-1 0,0 1 0,0 0 0,0 0 0,0 0 0,0-1 0,0 1 0,-1-1 0,1 1 0,0-1 0,0 1 0,0-1 0,-1 0 0,1 1 0,0-1 0,-2 0 0,2-1 0,0 0 0,1 0 0,-1 0 0,0 0 0,0 0 0,1 0 0,-1 0 0,1 0 0,-1 0 0,1 0 0,-1 0 0,1-1 0,0 1 0,-1 0 0,1 0 0,0-1 0,0 1 0,0 0 0,0 0 0,0-1 0,0 1 0,1-2 0,1-20 0,1 0 0,2 0 0,0 1 0,1-1 0,13-28 0,-13 34 0,50-120 0,6 3 0,86-136 0,9-17 0,-126 218 0,-24 43 0,-11 26 0,-5 12 0,-18 30 0,2 1 0,-23 55 0,-29 51 0,75-145 0,-6 7 0,1 0 0,0 1 0,1 0 0,0 0 0,1 0 0,0 1 0,1 0 0,0 0 0,1 0 0,-2 25 0,5 198 0,0-26 0,-8-7 0,6-177 0,1-30 0,0-40 0,14-125 0,42-198 0,-52 350-273,0 0 0,1 1 0,0 0 0,11-25 0,-2 22-6553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09:50:52.25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550 918 24575,'-4'0'0,"0"1"0,1 0 0,-1 0 0,0 0 0,1 1 0,-1-1 0,1 1 0,-1 0 0,1 0 0,0 0 0,0 0 0,0 0 0,0 1 0,0 0 0,0-1 0,1 1 0,-1 0 0,1 0 0,0 1 0,0-1 0,0 0 0,0 1 0,1-1 0,-3 7 0,-4 12 0,0 2 0,-9 39 0,15-50 0,-1-5 0,1 1 0,1 0 0,-1 0 0,1 0 0,1 0 0,0 0 0,2 16 0,-2-25 0,0 0 0,0 1 0,0-1 0,0 0 0,0 1 0,0-1 0,0 0 0,1 0 0,-1 1 0,0-1 0,0 0 0,0 1 0,1-1 0,-1 0 0,0 0 0,0 1 0,1-1 0,-1 0 0,0 0 0,0 0 0,1 0 0,-1 1 0,0-1 0,1 0 0,-1 0 0,0 0 0,1 0 0,-1 0 0,0 0 0,1 0 0,-1 0 0,0 0 0,1 0 0,-1 0 0,0 0 0,1 0 0,-1 0 0,0 0 0,1 0 0,-1 0 0,0 0 0,1 0 0,-1-1 0,0 1 0,1 0 0,-1 0 0,0 0 0,0-1 0,1 1 0,-1 0 0,0 0 0,0 0 0,1-1 0,-1 1 0,0 0 0,0-1 0,0 1 0,0 0 0,1-1 0,-1 1 0,0-1 0,13-20 0,-2-11 0,-1 0 0,-2 0 0,-2-1 0,-1 0 0,-1 0 0,-2 0 0,-2-44 0,0 69 0,-1 0 0,0 0 0,0-1 0,-1 1 0,0 0 0,0 0 0,-6-13 0,7 19 0,0 0 0,0 0 0,-1-1 0,1 1 0,0 1 0,-1-1 0,1 0 0,-1 0 0,0 0 0,1 1 0,-1-1 0,0 1 0,0-1 0,0 1 0,0 0 0,0 0 0,0 0 0,0 0 0,-1 0 0,1 1 0,0-1 0,-1 0 0,1 1 0,0 0 0,-1 0 0,1-1 0,0 1 0,-1 1 0,1-1 0,-5 1 0,0 1 0,-1 0 0,1 1 0,0 0 0,0 0 0,0 1 0,0-1 0,0 2 0,1-1 0,-1 1 0,1 0 0,-8 8 0,-4 8 0,-32 46 0,40-52 0,0 0 0,-1-1 0,0 0 0,-1 0 0,-1-2 0,-26 22 0,30-28 0,0-2 0,0 1 0,1 0 0,0 1 0,0 0 0,0 0 0,1 1 0,0 0 0,0 0 0,1 0 0,-1 1 0,2 0 0,-1 0 0,1 1 0,-6 15 0,1 4 0,2 0 0,0 0 0,-4 41 0,10-52 0,0 1 0,2 0 0,0 0 0,0 0 0,2-1 0,6 33 0,-8-48 0,1 1 0,-1-1 0,1 0 0,0 1 0,0-1 0,-1 0 0,1 0 0,0 0 0,1 0 0,-1 0 0,0 0 0,1 0 0,-1 0 0,1 0 0,0 0 0,-1-1 0,1 1 0,0-1 0,0 1 0,0-1 0,0 0 0,4 2 0,-4-3 0,0 0 0,1 0 0,-1 0 0,0-1 0,1 1 0,-1 0 0,0-1 0,0 0 0,1 1 0,-1-1 0,0 0 0,0 0 0,0-1 0,0 1 0,0 0 0,0-1 0,0 1 0,2-3 0,8-8 0,0-1 0,-1 0 0,0-1 0,14-24 0,-1 0 0,-1-1 0,-2-2 0,-1 0 0,13-45 0,-32 85 0,5-31 0,-5 32 0,-1-1 0,0 0 0,0 0 0,0 0 0,1 0 0,-1 0 0,0 0 0,0 0 0,-1 0 0,1 0 0,0 0 0,0 0 0,0 1 0,-1-1 0,1 0 0,0 0 0,-1 0 0,1 0 0,-1 0 0,1 1 0,-1-1 0,1 0 0,-1 0 0,1 1 0,-1-1 0,0 0 0,-1 0 0,1 1 0,0 0 0,0 0 0,1 0 0,-1 0 0,0 0 0,0 1 0,0-1 0,0 0 0,0 0 0,0 1 0,1-1 0,-1 1 0,0-1 0,0 1 0,1-1 0,-1 1 0,0-1 0,1 1 0,-1 0 0,0-1 0,1 1 0,-1 0 0,1 0 0,-1-1 0,1 1 0,-1 1 0,-14 26 0,13-23 0,-7 13 0,1 0 0,0 0 0,1 1 0,1 0 0,1 0 0,1 1 0,1 0 0,0-1 0,1 35 0,2-52 0,0 1 0,1 0 0,-1-1 0,1 1 0,0-1 0,-1 1 0,1-1 0,0 1 0,0-1 0,1 0 0,2 5 0,-4-7 0,1 1 0,0-1 0,-1 1 0,1-1 0,0 1 0,-1-1 0,1 1 0,0-1 0,0 1 0,0-1 0,-1 0 0,1 0 0,0 1 0,0-1 0,0 0 0,-1 0 0,1 0 0,0 0 0,0 0 0,0 0 0,0 0 0,0 0 0,1-1 0,3-1 0,-1 0 0,1-1 0,0 1 0,-1-1 0,0 0 0,0 0 0,0-1 0,0 1 0,4-6 0,10-5 0,-18 14 0,1 0 0,-1 0 0,0 0 0,0 0 0,0 0 0,1 0 0,-1 0 0,0 0 0,0 0 0,0 0 0,1 0 0,-1 0 0,0 0 0,0 0 0,0 0 0,1 0 0,-1 0 0,0 0 0,0 0 0,0 0 0,0 0 0,1 1 0,-1-1 0,0 0 0,0 0 0,0 0 0,0 0 0,0 0 0,1 1 0,-1-1 0,0 0 0,0 0 0,0 0 0,0 0 0,0 1 0,0-1 0,0 0 0,0 0 0,0 0 0,0 1 0,0-1 0,0 0 0,0 0 0,0 0 0,0 1 0,0-1 0,0 4 0,-1 0 0,1 0 0,-1 0 0,0 0 0,-1 0 0,1 0 0,-1-1 0,-1 5 0,-29 47 0,-69 93 0,-3 4 0,87-127 0,24-46 0,4-7 0,16-54 0,-13 36 0,2 0 0,2 0 0,27-47 0,-43 88 0,0 0 0,1 1 0,0 0 0,0-1 0,1 1 0,-1 1 0,1-1 0,0 0 0,0 1 0,0 0 0,0 0 0,0 0 0,1 0 0,-1 1 0,1 0 0,0-1 0,0 2 0,0-1 0,0 1 0,7-2 0,-7 3 0,0 1 0,0-1 0,0 1 0,0 0 0,0 0 0,0 1 0,-1-1 0,1 1 0,0 0 0,-1 0 0,1 1 0,-1-1 0,0 1 0,0 0 0,0 0 0,0 1 0,-1-1 0,1 1 0,-1 0 0,4 6 0,6 7 0,-1 2 0,-1 0 0,-1 0 0,-1 1 0,-1 0 0,0 1 0,8 37 0,-4 0 0,7 95 0,-17-116 0,-1-1 0,-1 1 0,-11 70 0,8-91 0,0-1 0,-1 1 0,-1 0 0,-1-1 0,0 0 0,-1 0 0,0-1 0,-1 0 0,-1 0 0,0-1 0,-12 14 0,19-25 0,1-1 0,0 1 0,-1-1 0,1 1 0,-1-1 0,1 0 0,-1 1 0,0-1 0,0 0 0,1 0 0,-1 0 0,0 0 0,0-1 0,0 1 0,0-1 0,0 1 0,0-1 0,0 1 0,-3-1 0,3 0 0,0-1 0,1 0 0,-1 1 0,0-1 0,1 0 0,-1 1 0,1-1 0,-1 0 0,1 0 0,-1 0 0,1-1 0,0 1 0,0 0 0,-1 0 0,1-1 0,0 1 0,0-1 0,-1-1 0,-3-8 0,-1 0 0,2-1 0,0 0 0,-6-23 0,7 22 0,-6-6 0,4 30 0,2 39 0,3-47 0,3 337 0,-2-326 0,0 0 0,1-1 0,1 1 0,7 22 0,-9-33 0,0-1 0,0 1 0,0 0 0,1-1 0,-1 1 0,1-1 0,0 0 0,-1 0 0,1 1 0,0-1 0,0 0 0,5 3 0,-6-5 0,1 1 0,-1 0 0,1-1 0,0 1 0,-1-1 0,1 0 0,0 1 0,0-1 0,-1 0 0,1 0 0,0 0 0,0 0 0,-1 0 0,1-1 0,0 1 0,0 0 0,-1-1 0,1 1 0,-1-1 0,1 0 0,0 0 0,2-1 0,8-8 0,0 0 0,-1 0 0,-1-1 0,0 0 0,0-1 0,-1 0 0,0 0 0,-1-1 0,8-18 0,4-3 0,160-287 0,-180 321 0,4-9 0,1 0 0,0 1 0,1-1 0,0 1 0,0 0 0,1 1 0,-1 0 0,2 0 0,-1 0 0,10-6 0,-16 13 0,0 0 0,0-1 0,0 1 0,1 0 0,-1 0 0,0-1 0,1 1 0,-1 0 0,0 1 0,0-1 0,1 0 0,-1 0 0,0 0 0,0 1 0,1-1 0,-1 1 0,0-1 0,0 1 0,0-1 0,0 1 0,0 0 0,0-1 0,0 1 0,0 0 0,0 0 0,0 0 0,0 0 0,0 0 0,-1 0 0,1 0 0,1 2 0,18 40 0,71 315 0,-83-322 0,-3-16 0,-3-13 0,0-1 0,0 1 0,-1 0 0,0-1 0,0 1 0,0 0 0,-1 0 0,0 0 0,-1 0 0,-1 12 0,1-18 0,1-1 0,0 0 0,0 0 0,0 0 0,0 0 0,-1 1 0,1-1 0,0 0 0,0 0 0,0 0 0,-1 0 0,1 0 0,0 0 0,0 0 0,-1 0 0,1 0 0,0 0 0,0 0 0,0 0 0,-1 0 0,1 0 0,0 0 0,0 0 0,-1 0 0,1 0 0,0 0 0,0 0 0,-1 0 0,1 0 0,0 0 0,0 0 0,0 0 0,-1-1 0,1 1 0,0 0 0,0 0 0,0 0 0,0 0 0,-1 0 0,1-1 0,0 1 0,0 0 0,0 0 0,0 0 0,0-1 0,0 1 0,-1 0 0,1 0 0,0 0 0,0-1 0,0 1 0,0 0 0,0 0 0,0-1 0,0 1 0,0 0 0,0 0 0,0-1 0,0 1 0,0 0 0,0 0 0,0-1 0,-11-26 0,1-1 0,1 0 0,-8-45 0,-8-93 0,21 133 0,-1-21 0,2 44 0,2 24 0,2 190 0,-1 65 0,0-256 0,-1 0 0,-1 1 0,0-1 0,0 0 0,-1 0 0,-1 0 0,0-1 0,-1 1 0,-12 20 0,15-29 0,0-1 0,0 1 0,0 0 0,1-1 0,-1 1 0,1 0 0,0 0 0,0 0 0,1 0 0,-1 0 0,1 0 0,-1 0 0,1 0 0,1 0 0,0 6 0,0-7 0,0-1 0,0 1 0,0-1 0,1 1 0,0-1 0,-1 0 0,1 0 0,0 0 0,0 0 0,0 0 0,0 0 0,0 0 0,1-1 0,-1 1 0,0-1 0,1 1 0,-1-1 0,1 0 0,0 0 0,-1 0 0,1 0 0,0-1 0,3 1 0,17 4 0,1-2 0,0 0 0,33-2 0,-33-1 0,1 1 0,-1 1 0,37 8 0,162 66 0,-219-75 0,0 1 0,0 0 0,0-1 0,0 0 0,0 0 0,0 0 0,0-1 0,0 1 0,1-1 0,-1 0 0,0 0 0,0 0 0,0-1 0,8-1 0,-10 0 0,1 1 0,-1-1 0,1 1 0,-1-1 0,0 0 0,0 0 0,0 0 0,0 0 0,0 0 0,-1-1 0,1 1 0,-1 0 0,1-1 0,-1 1 0,0-1 0,0 0 0,0 1 0,0-1 0,-1 0 0,1 0 0,-1 1 0,1-1 0,-1-3 0,5-52 0,-3 1 0,-8-80 0,1 8 0,5-562 0,1 678 0,-2 1 0,0 0 0,0 0 0,-1 0 0,-5-19 0,6 28 0,0 1 0,0-1 0,0 1 0,0 0 0,0-1 0,0 1 0,0 0 0,-1 0 0,1 0 0,-1 0 0,0 0 0,0 0 0,1 1 0,-1-1 0,0 0 0,-1 1 0,1-1 0,0 1 0,0 0 0,-1 0 0,1 0 0,0 0 0,-1 0 0,1 1 0,-1-1 0,1 1 0,-1-1 0,1 1 0,-1 0 0,1 0 0,-1 0 0,0 0 0,-3 1 0,-4 2 0,0 0 0,0 0 0,0 1 0,0 1 0,-17 10 0,-29 12 0,47-24 0,0 0 0,0 0 0,0 1 0,1 0 0,-1 0 0,1 1 0,0 1 0,-13 10 0,17-11 0,1 0 0,-1 0 0,1 0 0,0 0 0,0 1 0,0-1 0,1 1 0,0 0 0,0 0 0,0 0 0,1 0 0,0 0 0,0 0 0,0 11 0,1 9 0,2-1 0,0 1 0,2 0 0,1-1 0,1 0 0,1 0 0,12 28 0,-8-22 0,-2 0 0,0 0 0,-2 1 0,2 32 0,-8-40 0,-2-1 0,0 1 0,-2-1 0,-1 0 0,-12 44 0,-19 57 0,-17 67 0,42-139 0,3-15 0,-1-1 0,-2 0 0,-25 63 0,26-88 0,2-16 0,-4-26 0,11 29 0,-12-52 0,2-1 0,-4-75 0,8-119 0,5 179 0,0-957 0,4 457 0,-5 536 0,-2 0 0,-12-54 0,8 47 0,-4-50 0,8 33 0,3 0 0,9-78 0,-6 115 0,2 0 0,1 0 0,0 0 0,2 1 0,0 0 0,1 0 0,1 1 0,1-1 0,20-28 0,-27 44 0,0 0 0,1 0 0,-1 0 0,1 0 0,0 1 0,0-1 0,0 1 0,0 0 0,1 0 0,-1 1 0,1-1 0,0 1 0,-1 0 0,1 0 0,0 1 0,10-3 0,-12 4 0,0 0 0,-1 1 0,1-1 0,0 0 0,0 1 0,0-1 0,-1 1 0,1 0 0,0 0 0,-1 0 0,1 1 0,-1-1 0,1 0 0,-1 1 0,1 0 0,-1-1 0,0 1 0,0 0 0,0 0 0,0 0 0,0 1 0,-1-1 0,1 0 0,0 1 0,-1-1 0,0 1 0,0-1 0,0 1 0,0 0 0,0-1 0,0 1 0,0 3 0,5 20 0,0 0 0,-2 0 0,-1 0 0,-1 28 0,-7 114 0,0-51 0,6 19 0,-4 100 0,0-214 0,-2 0 0,0 0 0,-2 0 0,-16 38 0,10-30 0,-11 46 0,-20 126 0,37-177 0,4-16 0,1 0 0,-1 0 0,2 0 0,-2 14 0,2-22 0,1 0 0,0 0 0,0 1 0,0-1 0,1 0 0,-1 0 0,0 0 0,0 1 0,1-1 0,-1 0 0,0 0 0,1 0 0,-1 0 0,1 0 0,0 0 0,-1 0 0,1 0 0,0 0 0,-1 0 0,1 0 0,0 0 0,0 0 0,0-1 0,0 1 0,0 0 0,0-1 0,0 1 0,0 0 0,0-1 0,0 0 0,0 1 0,0-1 0,1 1 0,-1-1 0,0 0 0,0 0 0,0 0 0,1 0 0,1 0 0,28-1 0,0-2 0,36-8 0,41-4 0,44 17 0,-142-2 0,-8 0 0,0 0 0,0 0 0,0 0 0,0 0 0,0 0 0,0-1 0,0 1 0,-1-1 0,1 1 0,0-1 0,0 0 0,0 1 0,-1-1 0,1 0 0,0 0 0,-1-1 0,1 1 0,-1 0 0,1 0 0,-1-1 0,2-1 0,-1 0 0,0 0 0,-1 0 0,1-1 0,0 1 0,-1-1 0,0 0 0,0 1 0,0-1 0,0 0 0,0-4 0,0-5 0,-1 1 0,0-1 0,-1 0 0,0 1 0,-6-21 0,-25-73 0,19 69 0,2 1 0,-11-75 0,17 31 0,7-106 0,1 104 0,-7-87 0,-1 141 0,-10-44 0,8 47 0,1-1 0,-2-33 0,5 7 0,1 9 0,-11-68 0,3 59-682,-3-63-1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09:50:36.814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368 715 24575,'-86'92'0,"-123"167"0,171-207 0,37-51 0,1 0 0,-1 0 0,0 0 0,0 0 0,1 0 0,-1 0 0,0-1 0,0 1 0,0 0 0,0 0 0,0 0 0,0-1 0,0 1 0,-1-1 0,1 1 0,0-1 0,0 1 0,0-1 0,-1 0 0,1 1 0,0-1 0,-2 0 0,2-1 0,0 0 0,1 0 0,-1 0 0,0 0 0,0 0 0,1 0 0,-1 0 0,1 0 0,-1 0 0,1 0 0,-1 0 0,1-1 0,0 1 0,-1 0 0,1 0 0,0-1 0,0 1 0,0 0 0,0 0 0,0-1 0,0 1 0,1-2 0,1-20 0,1 0 0,2 0 0,0 1 0,1-1 0,13-28 0,-13 34 0,50-120 0,6 3 0,86-136 0,9-17 0,-126 218 0,-24 43 0,-11 26 0,-5 12 0,-18 30 0,2 1 0,-23 55 0,-29 51 0,75-145 0,-6 7 0,1 0 0,0 1 0,1 0 0,0 0 0,1 0 0,0 1 0,1 0 0,0 0 0,1 0 0,-2 25 0,5 198 0,0-26 0,-8-7 0,6-177 0,1-30 0,0-40 0,14-125 0,42-198 0,-52 350-273,0 0 0,1 1 0,0 0 0,11-25 0,-2 22-6553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09:50:52.25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550 918 24575,'-4'0'0,"0"1"0,1 0 0,-1 0 0,0 0 0,1 1 0,-1-1 0,1 1 0,-1 0 0,1 0 0,0 0 0,0 0 0,0 0 0,0 1 0,0 0 0,0-1 0,1 1 0,-1 0 0,1 0 0,0 1 0,0-1 0,0 0 0,0 1 0,1-1 0,-3 7 0,-4 12 0,0 2 0,-9 39 0,15-50 0,-1-5 0,1 1 0,1 0 0,-1 0 0,1 0 0,1 0 0,0 0 0,2 16 0,-2-25 0,0 0 0,0 1 0,0-1 0,0 0 0,0 1 0,0-1 0,0 0 0,1 0 0,-1 1 0,0-1 0,0 0 0,0 1 0,1-1 0,-1 0 0,0 0 0,0 1 0,1-1 0,-1 0 0,0 0 0,0 0 0,1 0 0,-1 1 0,0-1 0,1 0 0,-1 0 0,0 0 0,1 0 0,-1 0 0,0 0 0,1 0 0,-1 0 0,0 0 0,1 0 0,-1 0 0,0 0 0,1 0 0,-1 0 0,0 0 0,1 0 0,-1 0 0,0 0 0,1 0 0,-1-1 0,0 1 0,1 0 0,-1 0 0,0 0 0,0-1 0,1 1 0,-1 0 0,0 0 0,0 0 0,1-1 0,-1 1 0,0 0 0,0-1 0,0 1 0,0 0 0,1-1 0,-1 1 0,0-1 0,13-20 0,-2-11 0,-1 0 0,-2 0 0,-2-1 0,-1 0 0,-1 0 0,-2 0 0,-2-44 0,0 69 0,-1 0 0,0 0 0,0-1 0,-1 1 0,0 0 0,0 0 0,-6-13 0,7 19 0,0 0 0,0 0 0,-1-1 0,1 1 0,0 1 0,-1-1 0,1 0 0,-1 0 0,0 0 0,1 1 0,-1-1 0,0 1 0,0-1 0,0 1 0,0 0 0,0 0 0,0 0 0,0 0 0,-1 0 0,1 1 0,0-1 0,-1 0 0,1 1 0,0 0 0,-1 0 0,1-1 0,0 1 0,-1 1 0,1-1 0,-5 1 0,0 1 0,-1 0 0,1 1 0,0 0 0,0 0 0,0 1 0,0-1 0,0 2 0,1-1 0,-1 1 0,1 0 0,-8 8 0,-4 8 0,-32 46 0,40-52 0,0 0 0,-1-1 0,0 0 0,-1 0 0,-1-2 0,-26 22 0,30-28 0,0-2 0,0 1 0,1 0 0,0 1 0,0 0 0,0 0 0,1 1 0,0 0 0,0 0 0,1 0 0,-1 1 0,2 0 0,-1 0 0,1 1 0,-6 15 0,1 4 0,2 0 0,0 0 0,-4 41 0,10-52 0,0 1 0,2 0 0,0 0 0,0 0 0,2-1 0,6 33 0,-8-48 0,1 1 0,-1-1 0,1 0 0,0 1 0,0-1 0,-1 0 0,1 0 0,0 0 0,1 0 0,-1 0 0,0 0 0,1 0 0,-1 0 0,1 0 0,0 0 0,-1-1 0,1 1 0,0-1 0,0 1 0,0-1 0,0 0 0,4 2 0,-4-3 0,0 0 0,1 0 0,-1 0 0,0-1 0,1 1 0,-1 0 0,0-1 0,0 0 0,1 1 0,-1-1 0,0 0 0,0 0 0,0-1 0,0 1 0,0 0 0,0-1 0,0 1 0,2-3 0,8-8 0,0-1 0,-1 0 0,0-1 0,14-24 0,-1 0 0,-1-1 0,-2-2 0,-1 0 0,13-45 0,-32 85 0,5-31 0,-5 32 0,-1-1 0,0 0 0,0 0 0,0 0 0,1 0 0,-1 0 0,0 0 0,0 0 0,-1 0 0,1 0 0,0 0 0,0 0 0,0 1 0,-1-1 0,1 0 0,0 0 0,-1 0 0,1 0 0,-1 0 0,1 1 0,-1-1 0,1 0 0,-1 0 0,1 1 0,-1-1 0,0 0 0,-1 0 0,1 1 0,0 0 0,0 0 0,1 0 0,-1 0 0,0 0 0,0 1 0,0-1 0,0 0 0,0 0 0,0 1 0,1-1 0,-1 1 0,0-1 0,0 1 0,1-1 0,-1 1 0,0-1 0,1 1 0,-1 0 0,0-1 0,1 1 0,-1 0 0,1 0 0,-1-1 0,1 1 0,-1 1 0,-14 26 0,13-23 0,-7 13 0,1 0 0,0 0 0,1 1 0,1 0 0,1 0 0,1 1 0,1 0 0,0-1 0,1 35 0,2-52 0,0 1 0,1 0 0,-1-1 0,1 1 0,0-1 0,-1 1 0,1-1 0,0 1 0,0-1 0,1 0 0,2 5 0,-4-7 0,1 1 0,0-1 0,-1 1 0,1-1 0,0 1 0,-1-1 0,1 1 0,0-1 0,0 1 0,0-1 0,-1 0 0,1 0 0,0 1 0,0-1 0,0 0 0,-1 0 0,1 0 0,0 0 0,0 0 0,0 0 0,0 0 0,0 0 0,1-1 0,3-1 0,-1 0 0,1-1 0,0 1 0,-1-1 0,0 0 0,0 0 0,0-1 0,0 1 0,4-6 0,10-5 0,-18 14 0,1 0 0,-1 0 0,0 0 0,0 0 0,0 0 0,1 0 0,-1 0 0,0 0 0,0 0 0,0 0 0,1 0 0,-1 0 0,0 0 0,0 0 0,0 0 0,1 0 0,-1 0 0,0 0 0,0 0 0,0 0 0,0 0 0,1 1 0,-1-1 0,0 0 0,0 0 0,0 0 0,0 0 0,0 0 0,1 1 0,-1-1 0,0 0 0,0 0 0,0 0 0,0 0 0,0 1 0,0-1 0,0 0 0,0 0 0,0 0 0,0 1 0,0-1 0,0 0 0,0 0 0,0 0 0,0 1 0,0-1 0,0 4 0,-1 0 0,1 0 0,-1 0 0,0 0 0,-1 0 0,1 0 0,-1-1 0,-1 5 0,-29 47 0,-69 93 0,-3 4 0,87-127 0,24-46 0,4-7 0,16-54 0,-13 36 0,2 0 0,2 0 0,27-47 0,-43 88 0,0 0 0,1 1 0,0 0 0,0-1 0,1 1 0,-1 1 0,1-1 0,0 0 0,0 1 0,0 0 0,0 0 0,0 0 0,1 0 0,-1 1 0,1 0 0,0-1 0,0 2 0,0-1 0,0 1 0,7-2 0,-7 3 0,0 1 0,0-1 0,0 1 0,0 0 0,0 0 0,0 1 0,-1-1 0,1 1 0,0 0 0,-1 0 0,1 1 0,-1-1 0,0 1 0,0 0 0,0 0 0,0 1 0,-1-1 0,1 1 0,-1 0 0,4 6 0,6 7 0,-1 2 0,-1 0 0,-1 0 0,-1 1 0,-1 0 0,0 1 0,8 37 0,-4 0 0,7 95 0,-17-116 0,-1-1 0,-1 1 0,-11 70 0,8-91 0,0-1 0,-1 1 0,-1 0 0,-1-1 0,0 0 0,-1 0 0,0-1 0,-1 0 0,-1 0 0,0-1 0,-12 14 0,19-25 0,1-1 0,0 1 0,-1-1 0,1 1 0,-1-1 0,1 0 0,-1 1 0,0-1 0,0 0 0,1 0 0,-1 0 0,0 0 0,0-1 0,0 1 0,0-1 0,0 1 0,0-1 0,0 1 0,-3-1 0,3 0 0,0-1 0,1 0 0,-1 1 0,0-1 0,1 0 0,-1 1 0,1-1 0,-1 0 0,1 0 0,-1 0 0,1-1 0,0 1 0,0 0 0,-1 0 0,1-1 0,0 1 0,0-1 0,-1-1 0,-3-8 0,-1 0 0,2-1 0,0 0 0,-6-23 0,7 22 0,-6-6 0,4 30 0,2 39 0,3-47 0,3 337 0,-2-326 0,0 0 0,1-1 0,1 1 0,7 22 0,-9-33 0,0-1 0,0 1 0,0 0 0,1-1 0,-1 1 0,1-1 0,0 0 0,-1 0 0,1 1 0,0-1 0,0 0 0,5 3 0,-6-5 0,1 1 0,-1 0 0,1-1 0,0 1 0,-1-1 0,1 0 0,0 1 0,0-1 0,-1 0 0,1 0 0,0 0 0,0 0 0,-1 0 0,1-1 0,0 1 0,0 0 0,-1-1 0,1 1 0,-1-1 0,1 0 0,0 0 0,2-1 0,8-8 0,0 0 0,-1 0 0,-1-1 0,0 0 0,0-1 0,-1 0 0,0 0 0,-1-1 0,8-18 0,4-3 0,160-287 0,-180 321 0,4-9 0,1 0 0,0 1 0,1-1 0,0 1 0,0 0 0,1 1 0,-1 0 0,2 0 0,-1 0 0,10-6 0,-16 13 0,0 0 0,0-1 0,0 1 0,1 0 0,-1 0 0,0-1 0,1 1 0,-1 0 0,0 1 0,0-1 0,1 0 0,-1 0 0,0 0 0,0 1 0,1-1 0,-1 1 0,0-1 0,0 1 0,0-1 0,0 1 0,0 0 0,0-1 0,0 1 0,0 0 0,0 0 0,0 0 0,0 0 0,0 0 0,-1 0 0,1 0 0,1 2 0,18 40 0,71 315 0,-83-322 0,-3-16 0,-3-13 0,0-1 0,0 1 0,-1 0 0,0-1 0,0 1 0,0 0 0,-1 0 0,0 0 0,-1 0 0,-1 12 0,1-18 0,1-1 0,0 0 0,0 0 0,0 0 0,0 0 0,-1 1 0,1-1 0,0 0 0,0 0 0,0 0 0,-1 0 0,1 0 0,0 0 0,0 0 0,-1 0 0,1 0 0,0 0 0,0 0 0,0 0 0,-1 0 0,1 0 0,0 0 0,0 0 0,-1 0 0,1 0 0,0 0 0,0 0 0,-1 0 0,1 0 0,0 0 0,0 0 0,0 0 0,-1-1 0,1 1 0,0 0 0,0 0 0,0 0 0,0 0 0,-1 0 0,1-1 0,0 1 0,0 0 0,0 0 0,0 0 0,0-1 0,0 1 0,-1 0 0,1 0 0,0 0 0,0-1 0,0 1 0,0 0 0,0 0 0,0-1 0,0 1 0,0 0 0,0 0 0,0-1 0,0 1 0,0 0 0,0 0 0,0-1 0,-11-26 0,1-1 0,1 0 0,-8-45 0,-8-93 0,21 133 0,-1-21 0,2 44 0,2 24 0,2 190 0,-1 65 0,0-256 0,-1 0 0,-1 1 0,0-1 0,0 0 0,-1 0 0,-1 0 0,0-1 0,-1 1 0,-12 20 0,15-29 0,0-1 0,0 1 0,0 0 0,1-1 0,-1 1 0,1 0 0,0 0 0,0 0 0,1 0 0,-1 0 0,1 0 0,-1 0 0,1 0 0,1 0 0,0 6 0,0-7 0,0-1 0,0 1 0,0-1 0,1 1 0,0-1 0,-1 0 0,1 0 0,0 0 0,0 0 0,0 0 0,0 0 0,0 0 0,1-1 0,-1 1 0,0-1 0,1 1 0,-1-1 0,1 0 0,0 0 0,-1 0 0,1 0 0,0-1 0,3 1 0,17 4 0,1-2 0,0 0 0,33-2 0,-33-1 0,1 1 0,-1 1 0,37 8 0,162 66 0,-219-75 0,0 1 0,0 0 0,0-1 0,0 0 0,0 0 0,0 0 0,0-1 0,0 1 0,1-1 0,-1 0 0,0 0 0,0 0 0,0-1 0,8-1 0,-10 0 0,1 1 0,-1-1 0,1 1 0,-1-1 0,0 0 0,0 0 0,0 0 0,0 0 0,0 0 0,-1-1 0,1 1 0,-1 0 0,1-1 0,-1 1 0,0-1 0,0 0 0,0 1 0,0-1 0,-1 0 0,1 0 0,-1 1 0,1-1 0,-1-3 0,5-52 0,-3 1 0,-8-80 0,1 8 0,5-562 0,1 678 0,-2 1 0,0 0 0,0 0 0,-1 0 0,-5-19 0,6 28 0,0 1 0,0-1 0,0 1 0,0 0 0,0-1 0,0 1 0,0 0 0,-1 0 0,1 0 0,-1 0 0,0 0 0,0 0 0,1 1 0,-1-1 0,0 0 0,-1 1 0,1-1 0,0 1 0,0 0 0,-1 0 0,1 0 0,0 0 0,-1 0 0,1 1 0,-1-1 0,1 1 0,-1-1 0,1 1 0,-1 0 0,1 0 0,-1 0 0,0 0 0,-3 1 0,-4 2 0,0 0 0,0 0 0,0 1 0,0 1 0,-17 10 0,-29 12 0,47-24 0,0 0 0,0 0 0,0 1 0,1 0 0,-1 0 0,1 1 0,0 1 0,-13 10 0,17-11 0,1 0 0,-1 0 0,1 0 0,0 0 0,0 1 0,0-1 0,1 1 0,0 0 0,0 0 0,0 0 0,1 0 0,0 0 0,0 0 0,0 11 0,1 9 0,2-1 0,0 1 0,2 0 0,1-1 0,1 0 0,1 0 0,12 28 0,-8-22 0,-2 0 0,0 0 0,-2 1 0,2 32 0,-8-40 0,-2-1 0,0 1 0,-2-1 0,-1 0 0,-12 44 0,-19 57 0,-17 67 0,42-139 0,3-15 0,-1-1 0,-2 0 0,-25 63 0,26-88 0,2-16 0,-4-26 0,11 29 0,-12-52 0,2-1 0,-4-75 0,8-119 0,5 179 0,0-957 0,4 457 0,-5 536 0,-2 0 0,-12-54 0,8 47 0,-4-50 0,8 33 0,3 0 0,9-78 0,-6 115 0,2 0 0,1 0 0,0 0 0,2 1 0,0 0 0,1 0 0,1 1 0,1-1 0,20-28 0,-27 44 0,0 0 0,1 0 0,-1 0 0,1 0 0,0 1 0,0-1 0,0 1 0,0 0 0,1 0 0,-1 1 0,1-1 0,0 1 0,-1 0 0,1 0 0,0 1 0,10-3 0,-12 4 0,0 0 0,-1 1 0,1-1 0,0 0 0,0 1 0,0-1 0,-1 1 0,1 0 0,0 0 0,-1 0 0,1 1 0,-1-1 0,1 0 0,-1 1 0,1 0 0,-1-1 0,0 1 0,0 0 0,0 0 0,0 0 0,0 1 0,-1-1 0,1 0 0,0 1 0,-1-1 0,0 1 0,0-1 0,0 1 0,0 0 0,0-1 0,0 1 0,0 3 0,5 20 0,0 0 0,-2 0 0,-1 0 0,-1 28 0,-7 114 0,0-51 0,6 19 0,-4 100 0,0-214 0,-2 0 0,0 0 0,-2 0 0,-16 38 0,10-30 0,-11 46 0,-20 126 0,37-177 0,4-16 0,1 0 0,-1 0 0,2 0 0,-2 14 0,2-22 0,1 0 0,0 0 0,0 1 0,0-1 0,1 0 0,-1 0 0,0 0 0,0 1 0,1-1 0,-1 0 0,0 0 0,1 0 0,-1 0 0,1 0 0,0 0 0,-1 0 0,1 0 0,0 0 0,-1 0 0,1 0 0,0 0 0,0 0 0,0-1 0,0 1 0,0 0 0,0-1 0,0 1 0,0 0 0,0-1 0,0 0 0,0 1 0,0-1 0,1 1 0,-1-1 0,0 0 0,0 0 0,0 0 0,1 0 0,1 0 0,28-1 0,0-2 0,36-8 0,41-4 0,44 17 0,-142-2 0,-8 0 0,0 0 0,0 0 0,0 0 0,0 0 0,0 0 0,0-1 0,0 1 0,-1-1 0,1 1 0,0-1 0,0 0 0,0 1 0,-1-1 0,1 0 0,0 0 0,-1-1 0,1 1 0,-1 0 0,1 0 0,-1-1 0,2-1 0,-1 0 0,0 0 0,-1 0 0,1-1 0,0 1 0,-1-1 0,0 0 0,0 1 0,0-1 0,0 0 0,0-4 0,0-5 0,-1 1 0,0-1 0,-1 0 0,0 1 0,-6-21 0,-25-73 0,19 69 0,2 1 0,-11-75 0,17 31 0,7-106 0,1 104 0,-7-87 0,-1 141 0,-10-44 0,8 47 0,1-1 0,-2-33 0,5 7 0,1 9 0,-11-68 0,3 59-682,-3-63-1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09:50:36.814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368 715 24575,'-86'92'0,"-123"167"0,171-207 0,37-51 0,1 0 0,-1 0 0,0 0 0,0 0 0,1 0 0,-1 0 0,0-1 0,0 1 0,0 0 0,0 0 0,0 0 0,0-1 0,0 1 0,-1-1 0,1 1 0,0-1 0,0 1 0,0-1 0,-1 0 0,1 1 0,0-1 0,-2 0 0,2-1 0,0 0 0,1 0 0,-1 0 0,0 0 0,0 0 0,1 0 0,-1 0 0,1 0 0,-1 0 0,1 0 0,-1 0 0,1-1 0,0 1 0,-1 0 0,1 0 0,0-1 0,0 1 0,0 0 0,0 0 0,0-1 0,0 1 0,1-2 0,1-20 0,1 0 0,2 0 0,0 1 0,1-1 0,13-28 0,-13 34 0,50-120 0,6 3 0,86-136 0,9-17 0,-126 218 0,-24 43 0,-11 26 0,-5 12 0,-18 30 0,2 1 0,-23 55 0,-29 51 0,75-145 0,-6 7 0,1 0 0,0 1 0,1 0 0,0 0 0,1 0 0,0 1 0,1 0 0,0 0 0,1 0 0,-2 25 0,5 198 0,0-26 0,-8-7 0,6-177 0,1-30 0,0-40 0,14-125 0,42-198 0,-52 350-273,0 0 0,1 1 0,0 0 0,11-25 0,-2 22-6553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09:50:52.25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550 918 24575,'-4'0'0,"0"1"0,1 0 0,-1 0 0,0 0 0,1 1 0,-1-1 0,1 1 0,-1 0 0,1 0 0,0 0 0,0 0 0,0 0 0,0 1 0,0 0 0,0-1 0,1 1 0,-1 0 0,1 0 0,0 1 0,0-1 0,0 0 0,0 1 0,1-1 0,-3 7 0,-4 12 0,0 2 0,-9 39 0,15-50 0,-1-5 0,1 1 0,1 0 0,-1 0 0,1 0 0,1 0 0,0 0 0,2 16 0,-2-25 0,0 0 0,0 1 0,0-1 0,0 0 0,0 1 0,0-1 0,0 0 0,1 0 0,-1 1 0,0-1 0,0 0 0,0 1 0,1-1 0,-1 0 0,0 0 0,0 1 0,1-1 0,-1 0 0,0 0 0,0 0 0,1 0 0,-1 1 0,0-1 0,1 0 0,-1 0 0,0 0 0,1 0 0,-1 0 0,0 0 0,1 0 0,-1 0 0,0 0 0,1 0 0,-1 0 0,0 0 0,1 0 0,-1 0 0,0 0 0,1 0 0,-1 0 0,0 0 0,1 0 0,-1-1 0,0 1 0,1 0 0,-1 0 0,0 0 0,0-1 0,1 1 0,-1 0 0,0 0 0,0 0 0,1-1 0,-1 1 0,0 0 0,0-1 0,0 1 0,0 0 0,1-1 0,-1 1 0,0-1 0,13-20 0,-2-11 0,-1 0 0,-2 0 0,-2-1 0,-1 0 0,-1 0 0,-2 0 0,-2-44 0,0 69 0,-1 0 0,0 0 0,0-1 0,-1 1 0,0 0 0,0 0 0,-6-13 0,7 19 0,0 0 0,0 0 0,-1-1 0,1 1 0,0 1 0,-1-1 0,1 0 0,-1 0 0,0 0 0,1 1 0,-1-1 0,0 1 0,0-1 0,0 1 0,0 0 0,0 0 0,0 0 0,0 0 0,-1 0 0,1 1 0,0-1 0,-1 0 0,1 1 0,0 0 0,-1 0 0,1-1 0,0 1 0,-1 1 0,1-1 0,-5 1 0,0 1 0,-1 0 0,1 1 0,0 0 0,0 0 0,0 1 0,0-1 0,0 2 0,1-1 0,-1 1 0,1 0 0,-8 8 0,-4 8 0,-32 46 0,40-52 0,0 0 0,-1-1 0,0 0 0,-1 0 0,-1-2 0,-26 22 0,30-28 0,0-2 0,0 1 0,1 0 0,0 1 0,0 0 0,0 0 0,1 1 0,0 0 0,0 0 0,1 0 0,-1 1 0,2 0 0,-1 0 0,1 1 0,-6 15 0,1 4 0,2 0 0,0 0 0,-4 41 0,10-52 0,0 1 0,2 0 0,0 0 0,0 0 0,2-1 0,6 33 0,-8-48 0,1 1 0,-1-1 0,1 0 0,0 1 0,0-1 0,-1 0 0,1 0 0,0 0 0,1 0 0,-1 0 0,0 0 0,1 0 0,-1 0 0,1 0 0,0 0 0,-1-1 0,1 1 0,0-1 0,0 1 0,0-1 0,0 0 0,4 2 0,-4-3 0,0 0 0,1 0 0,-1 0 0,0-1 0,1 1 0,-1 0 0,0-1 0,0 0 0,1 1 0,-1-1 0,0 0 0,0 0 0,0-1 0,0 1 0,0 0 0,0-1 0,0 1 0,2-3 0,8-8 0,0-1 0,-1 0 0,0-1 0,14-24 0,-1 0 0,-1-1 0,-2-2 0,-1 0 0,13-45 0,-32 85 0,5-31 0,-5 32 0,-1-1 0,0 0 0,0 0 0,0 0 0,1 0 0,-1 0 0,0 0 0,0 0 0,-1 0 0,1 0 0,0 0 0,0 0 0,0 1 0,-1-1 0,1 0 0,0 0 0,-1 0 0,1 0 0,-1 0 0,1 1 0,-1-1 0,1 0 0,-1 0 0,1 1 0,-1-1 0,0 0 0,-1 0 0,1 1 0,0 0 0,0 0 0,1 0 0,-1 0 0,0 0 0,0 1 0,0-1 0,0 0 0,0 0 0,0 1 0,1-1 0,-1 1 0,0-1 0,0 1 0,1-1 0,-1 1 0,0-1 0,1 1 0,-1 0 0,0-1 0,1 1 0,-1 0 0,1 0 0,-1-1 0,1 1 0,-1 1 0,-14 26 0,13-23 0,-7 13 0,1 0 0,0 0 0,1 1 0,1 0 0,1 0 0,1 1 0,1 0 0,0-1 0,1 35 0,2-52 0,0 1 0,1 0 0,-1-1 0,1 1 0,0-1 0,-1 1 0,1-1 0,0 1 0,0-1 0,1 0 0,2 5 0,-4-7 0,1 1 0,0-1 0,-1 1 0,1-1 0,0 1 0,-1-1 0,1 1 0,0-1 0,0 1 0,0-1 0,-1 0 0,1 0 0,0 1 0,0-1 0,0 0 0,-1 0 0,1 0 0,0 0 0,0 0 0,0 0 0,0 0 0,0 0 0,1-1 0,3-1 0,-1 0 0,1-1 0,0 1 0,-1-1 0,0 0 0,0 0 0,0-1 0,0 1 0,4-6 0,10-5 0,-18 14 0,1 0 0,-1 0 0,0 0 0,0 0 0,0 0 0,1 0 0,-1 0 0,0 0 0,0 0 0,0 0 0,1 0 0,-1 0 0,0 0 0,0 0 0,0 0 0,1 0 0,-1 0 0,0 0 0,0 0 0,0 0 0,0 0 0,1 1 0,-1-1 0,0 0 0,0 0 0,0 0 0,0 0 0,0 0 0,1 1 0,-1-1 0,0 0 0,0 0 0,0 0 0,0 0 0,0 1 0,0-1 0,0 0 0,0 0 0,0 0 0,0 1 0,0-1 0,0 0 0,0 0 0,0 0 0,0 1 0,0-1 0,0 4 0,-1 0 0,1 0 0,-1 0 0,0 0 0,-1 0 0,1 0 0,-1-1 0,-1 5 0,-29 47 0,-69 93 0,-3 4 0,87-127 0,24-46 0,4-7 0,16-54 0,-13 36 0,2 0 0,2 0 0,27-47 0,-43 88 0,0 0 0,1 1 0,0 0 0,0-1 0,1 1 0,-1 1 0,1-1 0,0 0 0,0 1 0,0 0 0,0 0 0,0 0 0,1 0 0,-1 1 0,1 0 0,0-1 0,0 2 0,0-1 0,0 1 0,7-2 0,-7 3 0,0 1 0,0-1 0,0 1 0,0 0 0,0 0 0,0 1 0,-1-1 0,1 1 0,0 0 0,-1 0 0,1 1 0,-1-1 0,0 1 0,0 0 0,0 0 0,0 1 0,-1-1 0,1 1 0,-1 0 0,4 6 0,6 7 0,-1 2 0,-1 0 0,-1 0 0,-1 1 0,-1 0 0,0 1 0,8 37 0,-4 0 0,7 95 0,-17-116 0,-1-1 0,-1 1 0,-11 70 0,8-91 0,0-1 0,-1 1 0,-1 0 0,-1-1 0,0 0 0,-1 0 0,0-1 0,-1 0 0,-1 0 0,0-1 0,-12 14 0,19-25 0,1-1 0,0 1 0,-1-1 0,1 1 0,-1-1 0,1 0 0,-1 1 0,0-1 0,0 0 0,1 0 0,-1 0 0,0 0 0,0-1 0,0 1 0,0-1 0,0 1 0,0-1 0,0 1 0,-3-1 0,3 0 0,0-1 0,1 0 0,-1 1 0,0-1 0,1 0 0,-1 1 0,1-1 0,-1 0 0,1 0 0,-1 0 0,1-1 0,0 1 0,0 0 0,-1 0 0,1-1 0,0 1 0,0-1 0,-1-1 0,-3-8 0,-1 0 0,2-1 0,0 0 0,-6-23 0,7 22 0,-6-6 0,4 30 0,2 39 0,3-47 0,3 337 0,-2-326 0,0 0 0,1-1 0,1 1 0,7 22 0,-9-33 0,0-1 0,0 1 0,0 0 0,1-1 0,-1 1 0,1-1 0,0 0 0,-1 0 0,1 1 0,0-1 0,0 0 0,5 3 0,-6-5 0,1 1 0,-1 0 0,1-1 0,0 1 0,-1-1 0,1 0 0,0 1 0,0-1 0,-1 0 0,1 0 0,0 0 0,0 0 0,-1 0 0,1-1 0,0 1 0,0 0 0,-1-1 0,1 1 0,-1-1 0,1 0 0,0 0 0,2-1 0,8-8 0,0 0 0,-1 0 0,-1-1 0,0 0 0,0-1 0,-1 0 0,0 0 0,-1-1 0,8-18 0,4-3 0,160-287 0,-180 321 0,4-9 0,1 0 0,0 1 0,1-1 0,0 1 0,0 0 0,1 1 0,-1 0 0,2 0 0,-1 0 0,10-6 0,-16 13 0,0 0 0,0-1 0,0 1 0,1 0 0,-1 0 0,0-1 0,1 1 0,-1 0 0,0 1 0,0-1 0,1 0 0,-1 0 0,0 0 0,0 1 0,1-1 0,-1 1 0,0-1 0,0 1 0,0-1 0,0 1 0,0 0 0,0-1 0,0 1 0,0 0 0,0 0 0,0 0 0,0 0 0,0 0 0,-1 0 0,1 0 0,1 2 0,18 40 0,71 315 0,-83-322 0,-3-16 0,-3-13 0,0-1 0,0 1 0,-1 0 0,0-1 0,0 1 0,0 0 0,-1 0 0,0 0 0,-1 0 0,-1 12 0,1-18 0,1-1 0,0 0 0,0 0 0,0 0 0,0 0 0,-1 1 0,1-1 0,0 0 0,0 0 0,0 0 0,-1 0 0,1 0 0,0 0 0,0 0 0,-1 0 0,1 0 0,0 0 0,0 0 0,0 0 0,-1 0 0,1 0 0,0 0 0,0 0 0,-1 0 0,1 0 0,0 0 0,0 0 0,-1 0 0,1 0 0,0 0 0,0 0 0,0 0 0,-1-1 0,1 1 0,0 0 0,0 0 0,0 0 0,0 0 0,-1 0 0,1-1 0,0 1 0,0 0 0,0 0 0,0 0 0,0-1 0,0 1 0,-1 0 0,1 0 0,0 0 0,0-1 0,0 1 0,0 0 0,0 0 0,0-1 0,0 1 0,0 0 0,0 0 0,0-1 0,0 1 0,0 0 0,0 0 0,0-1 0,-11-26 0,1-1 0,1 0 0,-8-45 0,-8-93 0,21 133 0,-1-21 0,2 44 0,2 24 0,2 190 0,-1 65 0,0-256 0,-1 0 0,-1 1 0,0-1 0,0 0 0,-1 0 0,-1 0 0,0-1 0,-1 1 0,-12 20 0,15-29 0,0-1 0,0 1 0,0 0 0,1-1 0,-1 1 0,1 0 0,0 0 0,0 0 0,1 0 0,-1 0 0,1 0 0,-1 0 0,1 0 0,1 0 0,0 6 0,0-7 0,0-1 0,0 1 0,0-1 0,1 1 0,0-1 0,-1 0 0,1 0 0,0 0 0,0 0 0,0 0 0,0 0 0,0 0 0,1-1 0,-1 1 0,0-1 0,1 1 0,-1-1 0,1 0 0,0 0 0,-1 0 0,1 0 0,0-1 0,3 1 0,17 4 0,1-2 0,0 0 0,33-2 0,-33-1 0,1 1 0,-1 1 0,37 8 0,162 66 0,-219-75 0,0 1 0,0 0 0,0-1 0,0 0 0,0 0 0,0 0 0,0-1 0,0 1 0,1-1 0,-1 0 0,0 0 0,0 0 0,0-1 0,8-1 0,-10 0 0,1 1 0,-1-1 0,1 1 0,-1-1 0,0 0 0,0 0 0,0 0 0,0 0 0,0 0 0,-1-1 0,1 1 0,-1 0 0,1-1 0,-1 1 0,0-1 0,0 0 0,0 1 0,0-1 0,-1 0 0,1 0 0,-1 1 0,1-1 0,-1-3 0,5-52 0,-3 1 0,-8-80 0,1 8 0,5-562 0,1 678 0,-2 1 0,0 0 0,0 0 0,-1 0 0,-5-19 0,6 28 0,0 1 0,0-1 0,0 1 0,0 0 0,0-1 0,0 1 0,0 0 0,-1 0 0,1 0 0,-1 0 0,0 0 0,0 0 0,1 1 0,-1-1 0,0 0 0,-1 1 0,1-1 0,0 1 0,0 0 0,-1 0 0,1 0 0,0 0 0,-1 0 0,1 1 0,-1-1 0,1 1 0,-1-1 0,1 1 0,-1 0 0,1 0 0,-1 0 0,0 0 0,-3 1 0,-4 2 0,0 0 0,0 0 0,0 1 0,0 1 0,-17 10 0,-29 12 0,47-24 0,0 0 0,0 0 0,0 1 0,1 0 0,-1 0 0,1 1 0,0 1 0,-13 10 0,17-11 0,1 0 0,-1 0 0,1 0 0,0 0 0,0 1 0,0-1 0,1 1 0,0 0 0,0 0 0,0 0 0,1 0 0,0 0 0,0 0 0,0 11 0,1 9 0,2-1 0,0 1 0,2 0 0,1-1 0,1 0 0,1 0 0,12 28 0,-8-22 0,-2 0 0,0 0 0,-2 1 0,2 32 0,-8-40 0,-2-1 0,0 1 0,-2-1 0,-1 0 0,-12 44 0,-19 57 0,-17 67 0,42-139 0,3-15 0,-1-1 0,-2 0 0,-25 63 0,26-88 0,2-16 0,-4-26 0,11 29 0,-12-52 0,2-1 0,-4-75 0,8-119 0,5 179 0,0-957 0,4 457 0,-5 536 0,-2 0 0,-12-54 0,8 47 0,-4-50 0,8 33 0,3 0 0,9-78 0,-6 115 0,2 0 0,1 0 0,0 0 0,2 1 0,0 0 0,1 0 0,1 1 0,1-1 0,20-28 0,-27 44 0,0 0 0,1 0 0,-1 0 0,1 0 0,0 1 0,0-1 0,0 1 0,0 0 0,1 0 0,-1 1 0,1-1 0,0 1 0,-1 0 0,1 0 0,0 1 0,10-3 0,-12 4 0,0 0 0,-1 1 0,1-1 0,0 0 0,0 1 0,0-1 0,-1 1 0,1 0 0,0 0 0,-1 0 0,1 1 0,-1-1 0,1 0 0,-1 1 0,1 0 0,-1-1 0,0 1 0,0 0 0,0 0 0,0 0 0,0 1 0,-1-1 0,1 0 0,0 1 0,-1-1 0,0 1 0,0-1 0,0 1 0,0 0 0,0-1 0,0 1 0,0 3 0,5 20 0,0 0 0,-2 0 0,-1 0 0,-1 28 0,-7 114 0,0-51 0,6 19 0,-4 100 0,0-214 0,-2 0 0,0 0 0,-2 0 0,-16 38 0,10-30 0,-11 46 0,-20 126 0,37-177 0,4-16 0,1 0 0,-1 0 0,2 0 0,-2 14 0,2-22 0,1 0 0,0 0 0,0 1 0,0-1 0,1 0 0,-1 0 0,0 0 0,0 1 0,1-1 0,-1 0 0,0 0 0,1 0 0,-1 0 0,1 0 0,0 0 0,-1 0 0,1 0 0,0 0 0,-1 0 0,1 0 0,0 0 0,0 0 0,0-1 0,0 1 0,0 0 0,0-1 0,0 1 0,0 0 0,0-1 0,0 0 0,0 1 0,0-1 0,1 1 0,-1-1 0,0 0 0,0 0 0,0 0 0,1 0 0,1 0 0,28-1 0,0-2 0,36-8 0,41-4 0,44 17 0,-142-2 0,-8 0 0,0 0 0,0 0 0,0 0 0,0 0 0,0 0 0,0-1 0,0 1 0,-1-1 0,1 1 0,0-1 0,0 0 0,0 1 0,-1-1 0,1 0 0,0 0 0,-1-1 0,1 1 0,-1 0 0,1 0 0,-1-1 0,2-1 0,-1 0 0,0 0 0,-1 0 0,1-1 0,0 1 0,-1-1 0,0 0 0,0 1 0,0-1 0,0 0 0,0-4 0,0-5 0,-1 1 0,0-1 0,-1 0 0,0 1 0,-6-21 0,-25-73 0,19 69 0,2 1 0,-11-75 0,17 31 0,7-106 0,1 104 0,-7-87 0,-1 141 0,-10-44 0,8 47 0,1-1 0,-2-33 0,5 7 0,1 9 0,-11-68 0,3 59-682,-3-63-1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09:50:36.814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368 715 24575,'-86'92'0,"-123"167"0,171-207 0,37-51 0,1 0 0,-1 0 0,0 0 0,0 0 0,1 0 0,-1 0 0,0-1 0,0 1 0,0 0 0,0 0 0,0 0 0,0-1 0,0 1 0,-1-1 0,1 1 0,0-1 0,0 1 0,0-1 0,-1 0 0,1 1 0,0-1 0,-2 0 0,2-1 0,0 0 0,1 0 0,-1 0 0,0 0 0,0 0 0,1 0 0,-1 0 0,1 0 0,-1 0 0,1 0 0,-1 0 0,1-1 0,0 1 0,-1 0 0,1 0 0,0-1 0,0 1 0,0 0 0,0 0 0,0-1 0,0 1 0,1-2 0,1-20 0,1 0 0,2 0 0,0 1 0,1-1 0,13-28 0,-13 34 0,50-120 0,6 3 0,86-136 0,9-17 0,-126 218 0,-24 43 0,-11 26 0,-5 12 0,-18 30 0,2 1 0,-23 55 0,-29 51 0,75-145 0,-6 7 0,1 0 0,0 1 0,1 0 0,0 0 0,1 0 0,0 1 0,1 0 0,0 0 0,1 0 0,-2 25 0,5 198 0,0-26 0,-8-7 0,6-177 0,1-30 0,0-40 0,14-125 0,42-198 0,-52 350-273,0 0 0,1 1 0,0 0 0,11-25 0,-2 22-6553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09:50:52.25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550 918 24575,'-4'0'0,"0"1"0,1 0 0,-1 0 0,0 0 0,1 1 0,-1-1 0,1 1 0,-1 0 0,1 0 0,0 0 0,0 0 0,0 0 0,0 1 0,0 0 0,0-1 0,1 1 0,-1 0 0,1 0 0,0 1 0,0-1 0,0 0 0,0 1 0,1-1 0,-3 7 0,-4 12 0,0 2 0,-9 39 0,15-50 0,-1-5 0,1 1 0,1 0 0,-1 0 0,1 0 0,1 0 0,0 0 0,2 16 0,-2-25 0,0 0 0,0 1 0,0-1 0,0 0 0,0 1 0,0-1 0,0 0 0,1 0 0,-1 1 0,0-1 0,0 0 0,0 1 0,1-1 0,-1 0 0,0 0 0,0 1 0,1-1 0,-1 0 0,0 0 0,0 0 0,1 0 0,-1 1 0,0-1 0,1 0 0,-1 0 0,0 0 0,1 0 0,-1 0 0,0 0 0,1 0 0,-1 0 0,0 0 0,1 0 0,-1 0 0,0 0 0,1 0 0,-1 0 0,0 0 0,1 0 0,-1 0 0,0 0 0,1 0 0,-1-1 0,0 1 0,1 0 0,-1 0 0,0 0 0,0-1 0,1 1 0,-1 0 0,0 0 0,0 0 0,1-1 0,-1 1 0,0 0 0,0-1 0,0 1 0,0 0 0,1-1 0,-1 1 0,0-1 0,13-20 0,-2-11 0,-1 0 0,-2 0 0,-2-1 0,-1 0 0,-1 0 0,-2 0 0,-2-44 0,0 69 0,-1 0 0,0 0 0,0-1 0,-1 1 0,0 0 0,0 0 0,-6-13 0,7 19 0,0 0 0,0 0 0,-1-1 0,1 1 0,0 1 0,-1-1 0,1 0 0,-1 0 0,0 0 0,1 1 0,-1-1 0,0 1 0,0-1 0,0 1 0,0 0 0,0 0 0,0 0 0,0 0 0,-1 0 0,1 1 0,0-1 0,-1 0 0,1 1 0,0 0 0,-1 0 0,1-1 0,0 1 0,-1 1 0,1-1 0,-5 1 0,0 1 0,-1 0 0,1 1 0,0 0 0,0 0 0,0 1 0,0-1 0,0 2 0,1-1 0,-1 1 0,1 0 0,-8 8 0,-4 8 0,-32 46 0,40-52 0,0 0 0,-1-1 0,0 0 0,-1 0 0,-1-2 0,-26 22 0,30-28 0,0-2 0,0 1 0,1 0 0,0 1 0,0 0 0,0 0 0,1 1 0,0 0 0,0 0 0,1 0 0,-1 1 0,2 0 0,-1 0 0,1 1 0,-6 15 0,1 4 0,2 0 0,0 0 0,-4 41 0,10-52 0,0 1 0,2 0 0,0 0 0,0 0 0,2-1 0,6 33 0,-8-48 0,1 1 0,-1-1 0,1 0 0,0 1 0,0-1 0,-1 0 0,1 0 0,0 0 0,1 0 0,-1 0 0,0 0 0,1 0 0,-1 0 0,1 0 0,0 0 0,-1-1 0,1 1 0,0-1 0,0 1 0,0-1 0,0 0 0,4 2 0,-4-3 0,0 0 0,1 0 0,-1 0 0,0-1 0,1 1 0,-1 0 0,0-1 0,0 0 0,1 1 0,-1-1 0,0 0 0,0 0 0,0-1 0,0 1 0,0 0 0,0-1 0,0 1 0,2-3 0,8-8 0,0-1 0,-1 0 0,0-1 0,14-24 0,-1 0 0,-1-1 0,-2-2 0,-1 0 0,13-45 0,-32 85 0,5-31 0,-5 32 0,-1-1 0,0 0 0,0 0 0,0 0 0,1 0 0,-1 0 0,0 0 0,0 0 0,-1 0 0,1 0 0,0 0 0,0 0 0,0 1 0,-1-1 0,1 0 0,0 0 0,-1 0 0,1 0 0,-1 0 0,1 1 0,-1-1 0,1 0 0,-1 0 0,1 1 0,-1-1 0,0 0 0,-1 0 0,1 1 0,0 0 0,0 0 0,1 0 0,-1 0 0,0 0 0,0 1 0,0-1 0,0 0 0,0 0 0,0 1 0,1-1 0,-1 1 0,0-1 0,0 1 0,1-1 0,-1 1 0,0-1 0,1 1 0,-1 0 0,0-1 0,1 1 0,-1 0 0,1 0 0,-1-1 0,1 1 0,-1 1 0,-14 26 0,13-23 0,-7 13 0,1 0 0,0 0 0,1 1 0,1 0 0,1 0 0,1 1 0,1 0 0,0-1 0,1 35 0,2-52 0,0 1 0,1 0 0,-1-1 0,1 1 0,0-1 0,-1 1 0,1-1 0,0 1 0,0-1 0,1 0 0,2 5 0,-4-7 0,1 1 0,0-1 0,-1 1 0,1-1 0,0 1 0,-1-1 0,1 1 0,0-1 0,0 1 0,0-1 0,-1 0 0,1 0 0,0 1 0,0-1 0,0 0 0,-1 0 0,1 0 0,0 0 0,0 0 0,0 0 0,0 0 0,0 0 0,1-1 0,3-1 0,-1 0 0,1-1 0,0 1 0,-1-1 0,0 0 0,0 0 0,0-1 0,0 1 0,4-6 0,10-5 0,-18 14 0,1 0 0,-1 0 0,0 0 0,0 0 0,0 0 0,1 0 0,-1 0 0,0 0 0,0 0 0,0 0 0,1 0 0,-1 0 0,0 0 0,0 0 0,0 0 0,1 0 0,-1 0 0,0 0 0,0 0 0,0 0 0,0 0 0,1 1 0,-1-1 0,0 0 0,0 0 0,0 0 0,0 0 0,0 0 0,1 1 0,-1-1 0,0 0 0,0 0 0,0 0 0,0 0 0,0 1 0,0-1 0,0 0 0,0 0 0,0 0 0,0 1 0,0-1 0,0 0 0,0 0 0,0 0 0,0 1 0,0-1 0,0 4 0,-1 0 0,1 0 0,-1 0 0,0 0 0,-1 0 0,1 0 0,-1-1 0,-1 5 0,-29 47 0,-69 93 0,-3 4 0,87-127 0,24-46 0,4-7 0,16-54 0,-13 36 0,2 0 0,2 0 0,27-47 0,-43 88 0,0 0 0,1 1 0,0 0 0,0-1 0,1 1 0,-1 1 0,1-1 0,0 0 0,0 1 0,0 0 0,0 0 0,0 0 0,1 0 0,-1 1 0,1 0 0,0-1 0,0 2 0,0-1 0,0 1 0,7-2 0,-7 3 0,0 1 0,0-1 0,0 1 0,0 0 0,0 0 0,0 1 0,-1-1 0,1 1 0,0 0 0,-1 0 0,1 1 0,-1-1 0,0 1 0,0 0 0,0 0 0,0 1 0,-1-1 0,1 1 0,-1 0 0,4 6 0,6 7 0,-1 2 0,-1 0 0,-1 0 0,-1 1 0,-1 0 0,0 1 0,8 37 0,-4 0 0,7 95 0,-17-116 0,-1-1 0,-1 1 0,-11 70 0,8-91 0,0-1 0,-1 1 0,-1 0 0,-1-1 0,0 0 0,-1 0 0,0-1 0,-1 0 0,-1 0 0,0-1 0,-12 14 0,19-25 0,1-1 0,0 1 0,-1-1 0,1 1 0,-1-1 0,1 0 0,-1 1 0,0-1 0,0 0 0,1 0 0,-1 0 0,0 0 0,0-1 0,0 1 0,0-1 0,0 1 0,0-1 0,0 1 0,-3-1 0,3 0 0,0-1 0,1 0 0,-1 1 0,0-1 0,1 0 0,-1 1 0,1-1 0,-1 0 0,1 0 0,-1 0 0,1-1 0,0 1 0,0 0 0,-1 0 0,1-1 0,0 1 0,0-1 0,-1-1 0,-3-8 0,-1 0 0,2-1 0,0 0 0,-6-23 0,7 22 0,-6-6 0,4 30 0,2 39 0,3-47 0,3 337 0,-2-326 0,0 0 0,1-1 0,1 1 0,7 22 0,-9-33 0,0-1 0,0 1 0,0 0 0,1-1 0,-1 1 0,1-1 0,0 0 0,-1 0 0,1 1 0,0-1 0,0 0 0,5 3 0,-6-5 0,1 1 0,-1 0 0,1-1 0,0 1 0,-1-1 0,1 0 0,0 1 0,0-1 0,-1 0 0,1 0 0,0 0 0,0 0 0,-1 0 0,1-1 0,0 1 0,0 0 0,-1-1 0,1 1 0,-1-1 0,1 0 0,0 0 0,2-1 0,8-8 0,0 0 0,-1 0 0,-1-1 0,0 0 0,0-1 0,-1 0 0,0 0 0,-1-1 0,8-18 0,4-3 0,160-287 0,-180 321 0,4-9 0,1 0 0,0 1 0,1-1 0,0 1 0,0 0 0,1 1 0,-1 0 0,2 0 0,-1 0 0,10-6 0,-16 13 0,0 0 0,0-1 0,0 1 0,1 0 0,-1 0 0,0-1 0,1 1 0,-1 0 0,0 1 0,0-1 0,1 0 0,-1 0 0,0 0 0,0 1 0,1-1 0,-1 1 0,0-1 0,0 1 0,0-1 0,0 1 0,0 0 0,0-1 0,0 1 0,0 0 0,0 0 0,0 0 0,0 0 0,0 0 0,-1 0 0,1 0 0,1 2 0,18 40 0,71 315 0,-83-322 0,-3-16 0,-3-13 0,0-1 0,0 1 0,-1 0 0,0-1 0,0 1 0,0 0 0,-1 0 0,0 0 0,-1 0 0,-1 12 0,1-18 0,1-1 0,0 0 0,0 0 0,0 0 0,0 0 0,-1 1 0,1-1 0,0 0 0,0 0 0,0 0 0,-1 0 0,1 0 0,0 0 0,0 0 0,-1 0 0,1 0 0,0 0 0,0 0 0,0 0 0,-1 0 0,1 0 0,0 0 0,0 0 0,-1 0 0,1 0 0,0 0 0,0 0 0,-1 0 0,1 0 0,0 0 0,0 0 0,0 0 0,-1-1 0,1 1 0,0 0 0,0 0 0,0 0 0,0 0 0,-1 0 0,1-1 0,0 1 0,0 0 0,0 0 0,0 0 0,0-1 0,0 1 0,-1 0 0,1 0 0,0 0 0,0-1 0,0 1 0,0 0 0,0 0 0,0-1 0,0 1 0,0 0 0,0 0 0,0-1 0,0 1 0,0 0 0,0 0 0,0-1 0,-11-26 0,1-1 0,1 0 0,-8-45 0,-8-93 0,21 133 0,-1-21 0,2 44 0,2 24 0,2 190 0,-1 65 0,0-256 0,-1 0 0,-1 1 0,0-1 0,0 0 0,-1 0 0,-1 0 0,0-1 0,-1 1 0,-12 20 0,15-29 0,0-1 0,0 1 0,0 0 0,1-1 0,-1 1 0,1 0 0,0 0 0,0 0 0,1 0 0,-1 0 0,1 0 0,-1 0 0,1 0 0,1 0 0,0 6 0,0-7 0,0-1 0,0 1 0,0-1 0,1 1 0,0-1 0,-1 0 0,1 0 0,0 0 0,0 0 0,0 0 0,0 0 0,0 0 0,1-1 0,-1 1 0,0-1 0,1 1 0,-1-1 0,1 0 0,0 0 0,-1 0 0,1 0 0,0-1 0,3 1 0,17 4 0,1-2 0,0 0 0,33-2 0,-33-1 0,1 1 0,-1 1 0,37 8 0,162 66 0,-219-75 0,0 1 0,0 0 0,0-1 0,0 0 0,0 0 0,0 0 0,0-1 0,0 1 0,1-1 0,-1 0 0,0 0 0,0 0 0,0-1 0,8-1 0,-10 0 0,1 1 0,-1-1 0,1 1 0,-1-1 0,0 0 0,0 0 0,0 0 0,0 0 0,0 0 0,-1-1 0,1 1 0,-1 0 0,1-1 0,-1 1 0,0-1 0,0 0 0,0 1 0,0-1 0,-1 0 0,1 0 0,-1 1 0,1-1 0,-1-3 0,5-52 0,-3 1 0,-8-80 0,1 8 0,5-562 0,1 678 0,-2 1 0,0 0 0,0 0 0,-1 0 0,-5-19 0,6 28 0,0 1 0,0-1 0,0 1 0,0 0 0,0-1 0,0 1 0,0 0 0,-1 0 0,1 0 0,-1 0 0,0 0 0,0 0 0,1 1 0,-1-1 0,0 0 0,-1 1 0,1-1 0,0 1 0,0 0 0,-1 0 0,1 0 0,0 0 0,-1 0 0,1 1 0,-1-1 0,1 1 0,-1-1 0,1 1 0,-1 0 0,1 0 0,-1 0 0,0 0 0,-3 1 0,-4 2 0,0 0 0,0 0 0,0 1 0,0 1 0,-17 10 0,-29 12 0,47-24 0,0 0 0,0 0 0,0 1 0,1 0 0,-1 0 0,1 1 0,0 1 0,-13 10 0,17-11 0,1 0 0,-1 0 0,1 0 0,0 0 0,0 1 0,0-1 0,1 1 0,0 0 0,0 0 0,0 0 0,1 0 0,0 0 0,0 0 0,0 11 0,1 9 0,2-1 0,0 1 0,2 0 0,1-1 0,1 0 0,1 0 0,12 28 0,-8-22 0,-2 0 0,0 0 0,-2 1 0,2 32 0,-8-40 0,-2-1 0,0 1 0,-2-1 0,-1 0 0,-12 44 0,-19 57 0,-17 67 0,42-139 0,3-15 0,-1-1 0,-2 0 0,-25 63 0,26-88 0,2-16 0,-4-26 0,11 29 0,-12-52 0,2-1 0,-4-75 0,8-119 0,5 179 0,0-957 0,4 457 0,-5 536 0,-2 0 0,-12-54 0,8 47 0,-4-50 0,8 33 0,3 0 0,9-78 0,-6 115 0,2 0 0,1 0 0,0 0 0,2 1 0,0 0 0,1 0 0,1 1 0,1-1 0,20-28 0,-27 44 0,0 0 0,1 0 0,-1 0 0,1 0 0,0 1 0,0-1 0,0 1 0,0 0 0,1 0 0,-1 1 0,1-1 0,0 1 0,-1 0 0,1 0 0,0 1 0,10-3 0,-12 4 0,0 0 0,-1 1 0,1-1 0,0 0 0,0 1 0,0-1 0,-1 1 0,1 0 0,0 0 0,-1 0 0,1 1 0,-1-1 0,1 0 0,-1 1 0,1 0 0,-1-1 0,0 1 0,0 0 0,0 0 0,0 0 0,0 1 0,-1-1 0,1 0 0,0 1 0,-1-1 0,0 1 0,0-1 0,0 1 0,0 0 0,0-1 0,0 1 0,0 3 0,5 20 0,0 0 0,-2 0 0,-1 0 0,-1 28 0,-7 114 0,0-51 0,6 19 0,-4 100 0,0-214 0,-2 0 0,0 0 0,-2 0 0,-16 38 0,10-30 0,-11 46 0,-20 126 0,37-177 0,4-16 0,1 0 0,-1 0 0,2 0 0,-2 14 0,2-22 0,1 0 0,0 0 0,0 1 0,0-1 0,1 0 0,-1 0 0,0 0 0,0 1 0,1-1 0,-1 0 0,0 0 0,1 0 0,-1 0 0,1 0 0,0 0 0,-1 0 0,1 0 0,0 0 0,-1 0 0,1 0 0,0 0 0,0 0 0,0-1 0,0 1 0,0 0 0,0-1 0,0 1 0,0 0 0,0-1 0,0 0 0,0 1 0,0-1 0,1 1 0,-1-1 0,0 0 0,0 0 0,0 0 0,1 0 0,1 0 0,28-1 0,0-2 0,36-8 0,41-4 0,44 17 0,-142-2 0,-8 0 0,0 0 0,0 0 0,0 0 0,0 0 0,0 0 0,0-1 0,0 1 0,-1-1 0,1 1 0,0-1 0,0 0 0,0 1 0,-1-1 0,1 0 0,0 0 0,-1-1 0,1 1 0,-1 0 0,1 0 0,-1-1 0,2-1 0,-1 0 0,0 0 0,-1 0 0,1-1 0,0 1 0,-1-1 0,0 0 0,0 1 0,0-1 0,0 0 0,0-4 0,0-5 0,-1 1 0,0-1 0,-1 0 0,0 1 0,-6-21 0,-25-73 0,19 69 0,2 1 0,-11-75 0,17 31 0,7-106 0,1 104 0,-7-87 0,-1 141 0,-10-44 0,8 47 0,1-1 0,-2-33 0,5 7 0,1 9 0,-11-68 0,3 59-682,-3-63-1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09:50:36.814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368 715 24575,'-86'92'0,"-123"167"0,171-207 0,37-51 0,1 0 0,-1 0 0,0 0 0,0 0 0,1 0 0,-1 0 0,0-1 0,0 1 0,0 0 0,0 0 0,0 0 0,0-1 0,0 1 0,-1-1 0,1 1 0,0-1 0,0 1 0,0-1 0,-1 0 0,1 1 0,0-1 0,-2 0 0,2-1 0,0 0 0,1 0 0,-1 0 0,0 0 0,0 0 0,1 0 0,-1 0 0,1 0 0,-1 0 0,1 0 0,-1 0 0,1-1 0,0 1 0,-1 0 0,1 0 0,0-1 0,0 1 0,0 0 0,0 0 0,0-1 0,0 1 0,1-2 0,1-20 0,1 0 0,2 0 0,0 1 0,1-1 0,13-28 0,-13 34 0,50-120 0,6 3 0,86-136 0,9-17 0,-126 218 0,-24 43 0,-11 26 0,-5 12 0,-18 30 0,2 1 0,-23 55 0,-29 51 0,75-145 0,-6 7 0,1 0 0,0 1 0,1 0 0,0 0 0,1 0 0,0 1 0,1 0 0,0 0 0,1 0 0,-2 25 0,5 198 0,0-26 0,-8-7 0,6-177 0,1-30 0,0-40 0,14-125 0,42-198 0,-52 350-273,0 0 0,1 1 0,0 0 0,11-25 0,-2 22-6553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09:50:52.25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550 918 24575,'-4'0'0,"0"1"0,1 0 0,-1 0 0,0 0 0,1 1 0,-1-1 0,1 1 0,-1 0 0,1 0 0,0 0 0,0 0 0,0 0 0,0 1 0,0 0 0,0-1 0,1 1 0,-1 0 0,1 0 0,0 1 0,0-1 0,0 0 0,0 1 0,1-1 0,-3 7 0,-4 12 0,0 2 0,-9 39 0,15-50 0,-1-5 0,1 1 0,1 0 0,-1 0 0,1 0 0,1 0 0,0 0 0,2 16 0,-2-25 0,0 0 0,0 1 0,0-1 0,0 0 0,0 1 0,0-1 0,0 0 0,1 0 0,-1 1 0,0-1 0,0 0 0,0 1 0,1-1 0,-1 0 0,0 0 0,0 1 0,1-1 0,-1 0 0,0 0 0,0 0 0,1 0 0,-1 1 0,0-1 0,1 0 0,-1 0 0,0 0 0,1 0 0,-1 0 0,0 0 0,1 0 0,-1 0 0,0 0 0,1 0 0,-1 0 0,0 0 0,1 0 0,-1 0 0,0 0 0,1 0 0,-1 0 0,0 0 0,1 0 0,-1-1 0,0 1 0,1 0 0,-1 0 0,0 0 0,0-1 0,1 1 0,-1 0 0,0 0 0,0 0 0,1-1 0,-1 1 0,0 0 0,0-1 0,0 1 0,0 0 0,1-1 0,-1 1 0,0-1 0,13-20 0,-2-11 0,-1 0 0,-2 0 0,-2-1 0,-1 0 0,-1 0 0,-2 0 0,-2-44 0,0 69 0,-1 0 0,0 0 0,0-1 0,-1 1 0,0 0 0,0 0 0,-6-13 0,7 19 0,0 0 0,0 0 0,-1-1 0,1 1 0,0 1 0,-1-1 0,1 0 0,-1 0 0,0 0 0,1 1 0,-1-1 0,0 1 0,0-1 0,0 1 0,0 0 0,0 0 0,0 0 0,0 0 0,-1 0 0,1 1 0,0-1 0,-1 0 0,1 1 0,0 0 0,-1 0 0,1-1 0,0 1 0,-1 1 0,1-1 0,-5 1 0,0 1 0,-1 0 0,1 1 0,0 0 0,0 0 0,0 1 0,0-1 0,0 2 0,1-1 0,-1 1 0,1 0 0,-8 8 0,-4 8 0,-32 46 0,40-52 0,0 0 0,-1-1 0,0 0 0,-1 0 0,-1-2 0,-26 22 0,30-28 0,0-2 0,0 1 0,1 0 0,0 1 0,0 0 0,0 0 0,1 1 0,0 0 0,0 0 0,1 0 0,-1 1 0,2 0 0,-1 0 0,1 1 0,-6 15 0,1 4 0,2 0 0,0 0 0,-4 41 0,10-52 0,0 1 0,2 0 0,0 0 0,0 0 0,2-1 0,6 33 0,-8-48 0,1 1 0,-1-1 0,1 0 0,0 1 0,0-1 0,-1 0 0,1 0 0,0 0 0,1 0 0,-1 0 0,0 0 0,1 0 0,-1 0 0,1 0 0,0 0 0,-1-1 0,1 1 0,0-1 0,0 1 0,0-1 0,0 0 0,4 2 0,-4-3 0,0 0 0,1 0 0,-1 0 0,0-1 0,1 1 0,-1 0 0,0-1 0,0 0 0,1 1 0,-1-1 0,0 0 0,0 0 0,0-1 0,0 1 0,0 0 0,0-1 0,0 1 0,2-3 0,8-8 0,0-1 0,-1 0 0,0-1 0,14-24 0,-1 0 0,-1-1 0,-2-2 0,-1 0 0,13-45 0,-32 85 0,5-31 0,-5 32 0,-1-1 0,0 0 0,0 0 0,0 0 0,1 0 0,-1 0 0,0 0 0,0 0 0,-1 0 0,1 0 0,0 0 0,0 0 0,0 1 0,-1-1 0,1 0 0,0 0 0,-1 0 0,1 0 0,-1 0 0,1 1 0,-1-1 0,1 0 0,-1 0 0,1 1 0,-1-1 0,0 0 0,-1 0 0,1 1 0,0 0 0,0 0 0,1 0 0,-1 0 0,0 0 0,0 1 0,0-1 0,0 0 0,0 0 0,0 1 0,1-1 0,-1 1 0,0-1 0,0 1 0,1-1 0,-1 1 0,0-1 0,1 1 0,-1 0 0,0-1 0,1 1 0,-1 0 0,1 0 0,-1-1 0,1 1 0,-1 1 0,-14 26 0,13-23 0,-7 13 0,1 0 0,0 0 0,1 1 0,1 0 0,1 0 0,1 1 0,1 0 0,0-1 0,1 35 0,2-52 0,0 1 0,1 0 0,-1-1 0,1 1 0,0-1 0,-1 1 0,1-1 0,0 1 0,0-1 0,1 0 0,2 5 0,-4-7 0,1 1 0,0-1 0,-1 1 0,1-1 0,0 1 0,-1-1 0,1 1 0,0-1 0,0 1 0,0-1 0,-1 0 0,1 0 0,0 1 0,0-1 0,0 0 0,-1 0 0,1 0 0,0 0 0,0 0 0,0 0 0,0 0 0,0 0 0,1-1 0,3-1 0,-1 0 0,1-1 0,0 1 0,-1-1 0,0 0 0,0 0 0,0-1 0,0 1 0,4-6 0,10-5 0,-18 14 0,1 0 0,-1 0 0,0 0 0,0 0 0,0 0 0,1 0 0,-1 0 0,0 0 0,0 0 0,0 0 0,1 0 0,-1 0 0,0 0 0,0 0 0,0 0 0,1 0 0,-1 0 0,0 0 0,0 0 0,0 0 0,0 0 0,1 1 0,-1-1 0,0 0 0,0 0 0,0 0 0,0 0 0,0 0 0,1 1 0,-1-1 0,0 0 0,0 0 0,0 0 0,0 0 0,0 1 0,0-1 0,0 0 0,0 0 0,0 0 0,0 1 0,0-1 0,0 0 0,0 0 0,0 0 0,0 1 0,0-1 0,0 4 0,-1 0 0,1 0 0,-1 0 0,0 0 0,-1 0 0,1 0 0,-1-1 0,-1 5 0,-29 47 0,-69 93 0,-3 4 0,87-127 0,24-46 0,4-7 0,16-54 0,-13 36 0,2 0 0,2 0 0,27-47 0,-43 88 0,0 0 0,1 1 0,0 0 0,0-1 0,1 1 0,-1 1 0,1-1 0,0 0 0,0 1 0,0 0 0,0 0 0,0 0 0,1 0 0,-1 1 0,1 0 0,0-1 0,0 2 0,0-1 0,0 1 0,7-2 0,-7 3 0,0 1 0,0-1 0,0 1 0,0 0 0,0 0 0,0 1 0,-1-1 0,1 1 0,0 0 0,-1 0 0,1 1 0,-1-1 0,0 1 0,0 0 0,0 0 0,0 1 0,-1-1 0,1 1 0,-1 0 0,4 6 0,6 7 0,-1 2 0,-1 0 0,-1 0 0,-1 1 0,-1 0 0,0 1 0,8 37 0,-4 0 0,7 95 0,-17-116 0,-1-1 0,-1 1 0,-11 70 0,8-91 0,0-1 0,-1 1 0,-1 0 0,-1-1 0,0 0 0,-1 0 0,0-1 0,-1 0 0,-1 0 0,0-1 0,-12 14 0,19-25 0,1-1 0,0 1 0,-1-1 0,1 1 0,-1-1 0,1 0 0,-1 1 0,0-1 0,0 0 0,1 0 0,-1 0 0,0 0 0,0-1 0,0 1 0,0-1 0,0 1 0,0-1 0,0 1 0,-3-1 0,3 0 0,0-1 0,1 0 0,-1 1 0,0-1 0,1 0 0,-1 1 0,1-1 0,-1 0 0,1 0 0,-1 0 0,1-1 0,0 1 0,0 0 0,-1 0 0,1-1 0,0 1 0,0-1 0,-1-1 0,-3-8 0,-1 0 0,2-1 0,0 0 0,-6-23 0,7 22 0,-6-6 0,4 30 0,2 39 0,3-47 0,3 337 0,-2-326 0,0 0 0,1-1 0,1 1 0,7 22 0,-9-33 0,0-1 0,0 1 0,0 0 0,1-1 0,-1 1 0,1-1 0,0 0 0,-1 0 0,1 1 0,0-1 0,0 0 0,5 3 0,-6-5 0,1 1 0,-1 0 0,1-1 0,0 1 0,-1-1 0,1 0 0,0 1 0,0-1 0,-1 0 0,1 0 0,0 0 0,0 0 0,-1 0 0,1-1 0,0 1 0,0 0 0,-1-1 0,1 1 0,-1-1 0,1 0 0,0 0 0,2-1 0,8-8 0,0 0 0,-1 0 0,-1-1 0,0 0 0,0-1 0,-1 0 0,0 0 0,-1-1 0,8-18 0,4-3 0,160-287 0,-180 321 0,4-9 0,1 0 0,0 1 0,1-1 0,0 1 0,0 0 0,1 1 0,-1 0 0,2 0 0,-1 0 0,10-6 0,-16 13 0,0 0 0,0-1 0,0 1 0,1 0 0,-1 0 0,0-1 0,1 1 0,-1 0 0,0 1 0,0-1 0,1 0 0,-1 0 0,0 0 0,0 1 0,1-1 0,-1 1 0,0-1 0,0 1 0,0-1 0,0 1 0,0 0 0,0-1 0,0 1 0,0 0 0,0 0 0,0 0 0,0 0 0,0 0 0,-1 0 0,1 0 0,1 2 0,18 40 0,71 315 0,-83-322 0,-3-16 0,-3-13 0,0-1 0,0 1 0,-1 0 0,0-1 0,0 1 0,0 0 0,-1 0 0,0 0 0,-1 0 0,-1 12 0,1-18 0,1-1 0,0 0 0,0 0 0,0 0 0,0 0 0,-1 1 0,1-1 0,0 0 0,0 0 0,0 0 0,-1 0 0,1 0 0,0 0 0,0 0 0,-1 0 0,1 0 0,0 0 0,0 0 0,0 0 0,-1 0 0,1 0 0,0 0 0,0 0 0,-1 0 0,1 0 0,0 0 0,0 0 0,-1 0 0,1 0 0,0 0 0,0 0 0,0 0 0,-1-1 0,1 1 0,0 0 0,0 0 0,0 0 0,0 0 0,-1 0 0,1-1 0,0 1 0,0 0 0,0 0 0,0 0 0,0-1 0,0 1 0,-1 0 0,1 0 0,0 0 0,0-1 0,0 1 0,0 0 0,0 0 0,0-1 0,0 1 0,0 0 0,0 0 0,0-1 0,0 1 0,0 0 0,0 0 0,0-1 0,-11-26 0,1-1 0,1 0 0,-8-45 0,-8-93 0,21 133 0,-1-21 0,2 44 0,2 24 0,2 190 0,-1 65 0,0-256 0,-1 0 0,-1 1 0,0-1 0,0 0 0,-1 0 0,-1 0 0,0-1 0,-1 1 0,-12 20 0,15-29 0,0-1 0,0 1 0,0 0 0,1-1 0,-1 1 0,1 0 0,0 0 0,0 0 0,1 0 0,-1 0 0,1 0 0,-1 0 0,1 0 0,1 0 0,0 6 0,0-7 0,0-1 0,0 1 0,0-1 0,1 1 0,0-1 0,-1 0 0,1 0 0,0 0 0,0 0 0,0 0 0,0 0 0,0 0 0,1-1 0,-1 1 0,0-1 0,1 1 0,-1-1 0,1 0 0,0 0 0,-1 0 0,1 0 0,0-1 0,3 1 0,17 4 0,1-2 0,0 0 0,33-2 0,-33-1 0,1 1 0,-1 1 0,37 8 0,162 66 0,-219-75 0,0 1 0,0 0 0,0-1 0,0 0 0,0 0 0,0 0 0,0-1 0,0 1 0,1-1 0,-1 0 0,0 0 0,0 0 0,0-1 0,8-1 0,-10 0 0,1 1 0,-1-1 0,1 1 0,-1-1 0,0 0 0,0 0 0,0 0 0,0 0 0,0 0 0,-1-1 0,1 1 0,-1 0 0,1-1 0,-1 1 0,0-1 0,0 0 0,0 1 0,0-1 0,-1 0 0,1 0 0,-1 1 0,1-1 0,-1-3 0,5-52 0,-3 1 0,-8-80 0,1 8 0,5-562 0,1 678 0,-2 1 0,0 0 0,0 0 0,-1 0 0,-5-19 0,6 28 0,0 1 0,0-1 0,0 1 0,0 0 0,0-1 0,0 1 0,0 0 0,-1 0 0,1 0 0,-1 0 0,0 0 0,0 0 0,1 1 0,-1-1 0,0 0 0,-1 1 0,1-1 0,0 1 0,0 0 0,-1 0 0,1 0 0,0 0 0,-1 0 0,1 1 0,-1-1 0,1 1 0,-1-1 0,1 1 0,-1 0 0,1 0 0,-1 0 0,0 0 0,-3 1 0,-4 2 0,0 0 0,0 0 0,0 1 0,0 1 0,-17 10 0,-29 12 0,47-24 0,0 0 0,0 0 0,0 1 0,1 0 0,-1 0 0,1 1 0,0 1 0,-13 10 0,17-11 0,1 0 0,-1 0 0,1 0 0,0 0 0,0 1 0,0-1 0,1 1 0,0 0 0,0 0 0,0 0 0,1 0 0,0 0 0,0 0 0,0 11 0,1 9 0,2-1 0,0 1 0,2 0 0,1-1 0,1 0 0,1 0 0,12 28 0,-8-22 0,-2 0 0,0 0 0,-2 1 0,2 32 0,-8-40 0,-2-1 0,0 1 0,-2-1 0,-1 0 0,-12 44 0,-19 57 0,-17 67 0,42-139 0,3-15 0,-1-1 0,-2 0 0,-25 63 0,26-88 0,2-16 0,-4-26 0,11 29 0,-12-52 0,2-1 0,-4-75 0,8-119 0,5 179 0,0-957 0,4 457 0,-5 536 0,-2 0 0,-12-54 0,8 47 0,-4-50 0,8 33 0,3 0 0,9-78 0,-6 115 0,2 0 0,1 0 0,0 0 0,2 1 0,0 0 0,1 0 0,1 1 0,1-1 0,20-28 0,-27 44 0,0 0 0,1 0 0,-1 0 0,1 0 0,0 1 0,0-1 0,0 1 0,0 0 0,1 0 0,-1 1 0,1-1 0,0 1 0,-1 0 0,1 0 0,0 1 0,10-3 0,-12 4 0,0 0 0,-1 1 0,1-1 0,0 0 0,0 1 0,0-1 0,-1 1 0,1 0 0,0 0 0,-1 0 0,1 1 0,-1-1 0,1 0 0,-1 1 0,1 0 0,-1-1 0,0 1 0,0 0 0,0 0 0,0 0 0,0 1 0,-1-1 0,1 0 0,0 1 0,-1-1 0,0 1 0,0-1 0,0 1 0,0 0 0,0-1 0,0 1 0,0 3 0,5 20 0,0 0 0,-2 0 0,-1 0 0,-1 28 0,-7 114 0,0-51 0,6 19 0,-4 100 0,0-214 0,-2 0 0,0 0 0,-2 0 0,-16 38 0,10-30 0,-11 46 0,-20 126 0,37-177 0,4-16 0,1 0 0,-1 0 0,2 0 0,-2 14 0,2-22 0,1 0 0,0 0 0,0 1 0,0-1 0,1 0 0,-1 0 0,0 0 0,0 1 0,1-1 0,-1 0 0,0 0 0,1 0 0,-1 0 0,1 0 0,0 0 0,-1 0 0,1 0 0,0 0 0,-1 0 0,1 0 0,0 0 0,0 0 0,0-1 0,0 1 0,0 0 0,0-1 0,0 1 0,0 0 0,0-1 0,0 0 0,0 1 0,0-1 0,1 1 0,-1-1 0,0 0 0,0 0 0,0 0 0,1 0 0,1 0 0,28-1 0,0-2 0,36-8 0,41-4 0,44 17 0,-142-2 0,-8 0 0,0 0 0,0 0 0,0 0 0,0 0 0,0 0 0,0-1 0,0 1 0,-1-1 0,1 1 0,0-1 0,0 0 0,0 1 0,-1-1 0,1 0 0,0 0 0,-1-1 0,1 1 0,-1 0 0,1 0 0,-1-1 0,2-1 0,-1 0 0,0 0 0,-1 0 0,1-1 0,0 1 0,-1-1 0,0 0 0,0 1 0,0-1 0,0 0 0,0-4 0,0-5 0,-1 1 0,0-1 0,-1 0 0,0 1 0,-6-21 0,-25-73 0,19 69 0,2 1 0,-11-75 0,17 31 0,7-106 0,1 104 0,-7-87 0,-1 141 0,-10-44 0,8 47 0,1-1 0,-2-33 0,5 7 0,1 9 0,-11-68 0,3 59-682,-3-63-1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09:50:36.814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368 715 24575,'-86'92'0,"-123"167"0,171-207 0,37-51 0,1 0 0,-1 0 0,0 0 0,0 0 0,1 0 0,-1 0 0,0-1 0,0 1 0,0 0 0,0 0 0,0 0 0,0-1 0,0 1 0,-1-1 0,1 1 0,0-1 0,0 1 0,0-1 0,-1 0 0,1 1 0,0-1 0,-2 0 0,2-1 0,0 0 0,1 0 0,-1 0 0,0 0 0,0 0 0,1 0 0,-1 0 0,1 0 0,-1 0 0,1 0 0,-1 0 0,1-1 0,0 1 0,-1 0 0,1 0 0,0-1 0,0 1 0,0 0 0,0 0 0,0-1 0,0 1 0,1-2 0,1-20 0,1 0 0,2 0 0,0 1 0,1-1 0,13-28 0,-13 34 0,50-120 0,6 3 0,86-136 0,9-17 0,-126 218 0,-24 43 0,-11 26 0,-5 12 0,-18 30 0,2 1 0,-23 55 0,-29 51 0,75-145 0,-6 7 0,1 0 0,0 1 0,1 0 0,0 0 0,1 0 0,0 1 0,1 0 0,0 0 0,1 0 0,-2 25 0,5 198 0,0-26 0,-8-7 0,6-177 0,1-30 0,0-40 0,14-125 0,42-198 0,-52 350-273,0 0 0,1 1 0,0 0 0,11-25 0,-2 22-6553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09:50:52.25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550 918 24575,'-4'0'0,"0"1"0,1 0 0,-1 0 0,0 0 0,1 1 0,-1-1 0,1 1 0,-1 0 0,1 0 0,0 0 0,0 0 0,0 0 0,0 1 0,0 0 0,0-1 0,1 1 0,-1 0 0,1 0 0,0 1 0,0-1 0,0 0 0,0 1 0,1-1 0,-3 7 0,-4 12 0,0 2 0,-9 39 0,15-50 0,-1-5 0,1 1 0,1 0 0,-1 0 0,1 0 0,1 0 0,0 0 0,2 16 0,-2-25 0,0 0 0,0 1 0,0-1 0,0 0 0,0 1 0,0-1 0,0 0 0,1 0 0,-1 1 0,0-1 0,0 0 0,0 1 0,1-1 0,-1 0 0,0 0 0,0 1 0,1-1 0,-1 0 0,0 0 0,0 0 0,1 0 0,-1 1 0,0-1 0,1 0 0,-1 0 0,0 0 0,1 0 0,-1 0 0,0 0 0,1 0 0,-1 0 0,0 0 0,1 0 0,-1 0 0,0 0 0,1 0 0,-1 0 0,0 0 0,1 0 0,-1 0 0,0 0 0,1 0 0,-1-1 0,0 1 0,1 0 0,-1 0 0,0 0 0,0-1 0,1 1 0,-1 0 0,0 0 0,0 0 0,1-1 0,-1 1 0,0 0 0,0-1 0,0 1 0,0 0 0,1-1 0,-1 1 0,0-1 0,13-20 0,-2-11 0,-1 0 0,-2 0 0,-2-1 0,-1 0 0,-1 0 0,-2 0 0,-2-44 0,0 69 0,-1 0 0,0 0 0,0-1 0,-1 1 0,0 0 0,0 0 0,-6-13 0,7 19 0,0 0 0,0 0 0,-1-1 0,1 1 0,0 1 0,-1-1 0,1 0 0,-1 0 0,0 0 0,1 1 0,-1-1 0,0 1 0,0-1 0,0 1 0,0 0 0,0 0 0,0 0 0,0 0 0,-1 0 0,1 1 0,0-1 0,-1 0 0,1 1 0,0 0 0,-1 0 0,1-1 0,0 1 0,-1 1 0,1-1 0,-5 1 0,0 1 0,-1 0 0,1 1 0,0 0 0,0 0 0,0 1 0,0-1 0,0 2 0,1-1 0,-1 1 0,1 0 0,-8 8 0,-4 8 0,-32 46 0,40-52 0,0 0 0,-1-1 0,0 0 0,-1 0 0,-1-2 0,-26 22 0,30-28 0,0-2 0,0 1 0,1 0 0,0 1 0,0 0 0,0 0 0,1 1 0,0 0 0,0 0 0,1 0 0,-1 1 0,2 0 0,-1 0 0,1 1 0,-6 15 0,1 4 0,2 0 0,0 0 0,-4 41 0,10-52 0,0 1 0,2 0 0,0 0 0,0 0 0,2-1 0,6 33 0,-8-48 0,1 1 0,-1-1 0,1 0 0,0 1 0,0-1 0,-1 0 0,1 0 0,0 0 0,1 0 0,-1 0 0,0 0 0,1 0 0,-1 0 0,1 0 0,0 0 0,-1-1 0,1 1 0,0-1 0,0 1 0,0-1 0,0 0 0,4 2 0,-4-3 0,0 0 0,1 0 0,-1 0 0,0-1 0,1 1 0,-1 0 0,0-1 0,0 0 0,1 1 0,-1-1 0,0 0 0,0 0 0,0-1 0,0 1 0,0 0 0,0-1 0,0 1 0,2-3 0,8-8 0,0-1 0,-1 0 0,0-1 0,14-24 0,-1 0 0,-1-1 0,-2-2 0,-1 0 0,13-45 0,-32 85 0,5-31 0,-5 32 0,-1-1 0,0 0 0,0 0 0,0 0 0,1 0 0,-1 0 0,0 0 0,0 0 0,-1 0 0,1 0 0,0 0 0,0 0 0,0 1 0,-1-1 0,1 0 0,0 0 0,-1 0 0,1 0 0,-1 0 0,1 1 0,-1-1 0,1 0 0,-1 0 0,1 1 0,-1-1 0,0 0 0,-1 0 0,1 1 0,0 0 0,0 0 0,1 0 0,-1 0 0,0 0 0,0 1 0,0-1 0,0 0 0,0 0 0,0 1 0,1-1 0,-1 1 0,0-1 0,0 1 0,1-1 0,-1 1 0,0-1 0,1 1 0,-1 0 0,0-1 0,1 1 0,-1 0 0,1 0 0,-1-1 0,1 1 0,-1 1 0,-14 26 0,13-23 0,-7 13 0,1 0 0,0 0 0,1 1 0,1 0 0,1 0 0,1 1 0,1 0 0,0-1 0,1 35 0,2-52 0,0 1 0,1 0 0,-1-1 0,1 1 0,0-1 0,-1 1 0,1-1 0,0 1 0,0-1 0,1 0 0,2 5 0,-4-7 0,1 1 0,0-1 0,-1 1 0,1-1 0,0 1 0,-1-1 0,1 1 0,0-1 0,0 1 0,0-1 0,-1 0 0,1 0 0,0 1 0,0-1 0,0 0 0,-1 0 0,1 0 0,0 0 0,0 0 0,0 0 0,0 0 0,0 0 0,1-1 0,3-1 0,-1 0 0,1-1 0,0 1 0,-1-1 0,0 0 0,0 0 0,0-1 0,0 1 0,4-6 0,10-5 0,-18 14 0,1 0 0,-1 0 0,0 0 0,0 0 0,0 0 0,1 0 0,-1 0 0,0 0 0,0 0 0,0 0 0,1 0 0,-1 0 0,0 0 0,0 0 0,0 0 0,1 0 0,-1 0 0,0 0 0,0 0 0,0 0 0,0 0 0,1 1 0,-1-1 0,0 0 0,0 0 0,0 0 0,0 0 0,0 0 0,1 1 0,-1-1 0,0 0 0,0 0 0,0 0 0,0 0 0,0 1 0,0-1 0,0 0 0,0 0 0,0 0 0,0 1 0,0-1 0,0 0 0,0 0 0,0 0 0,0 1 0,0-1 0,0 4 0,-1 0 0,1 0 0,-1 0 0,0 0 0,-1 0 0,1 0 0,-1-1 0,-1 5 0,-29 47 0,-69 93 0,-3 4 0,87-127 0,24-46 0,4-7 0,16-54 0,-13 36 0,2 0 0,2 0 0,27-47 0,-43 88 0,0 0 0,1 1 0,0 0 0,0-1 0,1 1 0,-1 1 0,1-1 0,0 0 0,0 1 0,0 0 0,0 0 0,0 0 0,1 0 0,-1 1 0,1 0 0,0-1 0,0 2 0,0-1 0,0 1 0,7-2 0,-7 3 0,0 1 0,0-1 0,0 1 0,0 0 0,0 0 0,0 1 0,-1-1 0,1 1 0,0 0 0,-1 0 0,1 1 0,-1-1 0,0 1 0,0 0 0,0 0 0,0 1 0,-1-1 0,1 1 0,-1 0 0,4 6 0,6 7 0,-1 2 0,-1 0 0,-1 0 0,-1 1 0,-1 0 0,0 1 0,8 37 0,-4 0 0,7 95 0,-17-116 0,-1-1 0,-1 1 0,-11 70 0,8-91 0,0-1 0,-1 1 0,-1 0 0,-1-1 0,0 0 0,-1 0 0,0-1 0,-1 0 0,-1 0 0,0-1 0,-12 14 0,19-25 0,1-1 0,0 1 0,-1-1 0,1 1 0,-1-1 0,1 0 0,-1 1 0,0-1 0,0 0 0,1 0 0,-1 0 0,0 0 0,0-1 0,0 1 0,0-1 0,0 1 0,0-1 0,0 1 0,-3-1 0,3 0 0,0-1 0,1 0 0,-1 1 0,0-1 0,1 0 0,-1 1 0,1-1 0,-1 0 0,1 0 0,-1 0 0,1-1 0,0 1 0,0 0 0,-1 0 0,1-1 0,0 1 0,0-1 0,-1-1 0,-3-8 0,-1 0 0,2-1 0,0 0 0,-6-23 0,7 22 0,-6-6 0,4 30 0,2 39 0,3-47 0,3 337 0,-2-326 0,0 0 0,1-1 0,1 1 0,7 22 0,-9-33 0,0-1 0,0 1 0,0 0 0,1-1 0,-1 1 0,1-1 0,0 0 0,-1 0 0,1 1 0,0-1 0,0 0 0,5 3 0,-6-5 0,1 1 0,-1 0 0,1-1 0,0 1 0,-1-1 0,1 0 0,0 1 0,0-1 0,-1 0 0,1 0 0,0 0 0,0 0 0,-1 0 0,1-1 0,0 1 0,0 0 0,-1-1 0,1 1 0,-1-1 0,1 0 0,0 0 0,2-1 0,8-8 0,0 0 0,-1 0 0,-1-1 0,0 0 0,0-1 0,-1 0 0,0 0 0,-1-1 0,8-18 0,4-3 0,160-287 0,-180 321 0,4-9 0,1 0 0,0 1 0,1-1 0,0 1 0,0 0 0,1 1 0,-1 0 0,2 0 0,-1 0 0,10-6 0,-16 13 0,0 0 0,0-1 0,0 1 0,1 0 0,-1 0 0,0-1 0,1 1 0,-1 0 0,0 1 0,0-1 0,1 0 0,-1 0 0,0 0 0,0 1 0,1-1 0,-1 1 0,0-1 0,0 1 0,0-1 0,0 1 0,0 0 0,0-1 0,0 1 0,0 0 0,0 0 0,0 0 0,0 0 0,0 0 0,-1 0 0,1 0 0,1 2 0,18 40 0,71 315 0,-83-322 0,-3-16 0,-3-13 0,0-1 0,0 1 0,-1 0 0,0-1 0,0 1 0,0 0 0,-1 0 0,0 0 0,-1 0 0,-1 12 0,1-18 0,1-1 0,0 0 0,0 0 0,0 0 0,0 0 0,-1 1 0,1-1 0,0 0 0,0 0 0,0 0 0,-1 0 0,1 0 0,0 0 0,0 0 0,-1 0 0,1 0 0,0 0 0,0 0 0,0 0 0,-1 0 0,1 0 0,0 0 0,0 0 0,-1 0 0,1 0 0,0 0 0,0 0 0,-1 0 0,1 0 0,0 0 0,0 0 0,0 0 0,-1-1 0,1 1 0,0 0 0,0 0 0,0 0 0,0 0 0,-1 0 0,1-1 0,0 1 0,0 0 0,0 0 0,0 0 0,0-1 0,0 1 0,-1 0 0,1 0 0,0 0 0,0-1 0,0 1 0,0 0 0,0 0 0,0-1 0,0 1 0,0 0 0,0 0 0,0-1 0,0 1 0,0 0 0,0 0 0,0-1 0,-11-26 0,1-1 0,1 0 0,-8-45 0,-8-93 0,21 133 0,-1-21 0,2 44 0,2 24 0,2 190 0,-1 65 0,0-256 0,-1 0 0,-1 1 0,0-1 0,0 0 0,-1 0 0,-1 0 0,0-1 0,-1 1 0,-12 20 0,15-29 0,0-1 0,0 1 0,0 0 0,1-1 0,-1 1 0,1 0 0,0 0 0,0 0 0,1 0 0,-1 0 0,1 0 0,-1 0 0,1 0 0,1 0 0,0 6 0,0-7 0,0-1 0,0 1 0,0-1 0,1 1 0,0-1 0,-1 0 0,1 0 0,0 0 0,0 0 0,0 0 0,0 0 0,0 0 0,1-1 0,-1 1 0,0-1 0,1 1 0,-1-1 0,1 0 0,0 0 0,-1 0 0,1 0 0,0-1 0,3 1 0,17 4 0,1-2 0,0 0 0,33-2 0,-33-1 0,1 1 0,-1 1 0,37 8 0,162 66 0,-219-75 0,0 1 0,0 0 0,0-1 0,0 0 0,0 0 0,0 0 0,0-1 0,0 1 0,1-1 0,-1 0 0,0 0 0,0 0 0,0-1 0,8-1 0,-10 0 0,1 1 0,-1-1 0,1 1 0,-1-1 0,0 0 0,0 0 0,0 0 0,0 0 0,0 0 0,-1-1 0,1 1 0,-1 0 0,1-1 0,-1 1 0,0-1 0,0 0 0,0 1 0,0-1 0,-1 0 0,1 0 0,-1 1 0,1-1 0,-1-3 0,5-52 0,-3 1 0,-8-80 0,1 8 0,5-562 0,1 678 0,-2 1 0,0 0 0,0 0 0,-1 0 0,-5-19 0,6 28 0,0 1 0,0-1 0,0 1 0,0 0 0,0-1 0,0 1 0,0 0 0,-1 0 0,1 0 0,-1 0 0,0 0 0,0 0 0,1 1 0,-1-1 0,0 0 0,-1 1 0,1-1 0,0 1 0,0 0 0,-1 0 0,1 0 0,0 0 0,-1 0 0,1 1 0,-1-1 0,1 1 0,-1-1 0,1 1 0,-1 0 0,1 0 0,-1 0 0,0 0 0,-3 1 0,-4 2 0,0 0 0,0 0 0,0 1 0,0 1 0,-17 10 0,-29 12 0,47-24 0,0 0 0,0 0 0,0 1 0,1 0 0,-1 0 0,1 1 0,0 1 0,-13 10 0,17-11 0,1 0 0,-1 0 0,1 0 0,0 0 0,0 1 0,0-1 0,1 1 0,0 0 0,0 0 0,0 0 0,1 0 0,0 0 0,0 0 0,0 11 0,1 9 0,2-1 0,0 1 0,2 0 0,1-1 0,1 0 0,1 0 0,12 28 0,-8-22 0,-2 0 0,0 0 0,-2 1 0,2 32 0,-8-40 0,-2-1 0,0 1 0,-2-1 0,-1 0 0,-12 44 0,-19 57 0,-17 67 0,42-139 0,3-15 0,-1-1 0,-2 0 0,-25 63 0,26-88 0,2-16 0,-4-26 0,11 29 0,-12-52 0,2-1 0,-4-75 0,8-119 0,5 179 0,0-957 0,4 457 0,-5 536 0,-2 0 0,-12-54 0,8 47 0,-4-50 0,8 33 0,3 0 0,9-78 0,-6 115 0,2 0 0,1 0 0,0 0 0,2 1 0,0 0 0,1 0 0,1 1 0,1-1 0,20-28 0,-27 44 0,0 0 0,1 0 0,-1 0 0,1 0 0,0 1 0,0-1 0,0 1 0,0 0 0,1 0 0,-1 1 0,1-1 0,0 1 0,-1 0 0,1 0 0,0 1 0,10-3 0,-12 4 0,0 0 0,-1 1 0,1-1 0,0 0 0,0 1 0,0-1 0,-1 1 0,1 0 0,0 0 0,-1 0 0,1 1 0,-1-1 0,1 0 0,-1 1 0,1 0 0,-1-1 0,0 1 0,0 0 0,0 0 0,0 0 0,0 1 0,-1-1 0,1 0 0,0 1 0,-1-1 0,0 1 0,0-1 0,0 1 0,0 0 0,0-1 0,0 1 0,0 3 0,5 20 0,0 0 0,-2 0 0,-1 0 0,-1 28 0,-7 114 0,0-51 0,6 19 0,-4 100 0,0-214 0,-2 0 0,0 0 0,-2 0 0,-16 38 0,10-30 0,-11 46 0,-20 126 0,37-177 0,4-16 0,1 0 0,-1 0 0,2 0 0,-2 14 0,2-22 0,1 0 0,0 0 0,0 1 0,0-1 0,1 0 0,-1 0 0,0 0 0,0 1 0,1-1 0,-1 0 0,0 0 0,1 0 0,-1 0 0,1 0 0,0 0 0,-1 0 0,1 0 0,0 0 0,-1 0 0,1 0 0,0 0 0,0 0 0,0-1 0,0 1 0,0 0 0,0-1 0,0 1 0,0 0 0,0-1 0,0 0 0,0 1 0,0-1 0,1 1 0,-1-1 0,0 0 0,0 0 0,0 0 0,1 0 0,1 0 0,28-1 0,0-2 0,36-8 0,41-4 0,44 17 0,-142-2 0,-8 0 0,0 0 0,0 0 0,0 0 0,0 0 0,0 0 0,0-1 0,0 1 0,-1-1 0,1 1 0,0-1 0,0 0 0,0 1 0,-1-1 0,1 0 0,0 0 0,-1-1 0,1 1 0,-1 0 0,1 0 0,-1-1 0,2-1 0,-1 0 0,0 0 0,-1 0 0,1-1 0,0 1 0,-1-1 0,0 0 0,0 1 0,0-1 0,0 0 0,0-4 0,0-5 0,-1 1 0,0-1 0,-1 0 0,0 1 0,-6-21 0,-25-73 0,19 69 0,2 1 0,-11-75 0,17 31 0,7-106 0,1 104 0,-7-87 0,-1 141 0,-10-44 0,8 47 0,1-1 0,-2-33 0,5 7 0,1 9 0,-11-68 0,3 59-682,-3-63-1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09:50:52.25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550 918 24575,'-4'0'0,"0"1"0,1 0 0,-1 0 0,0 0 0,1 1 0,-1-1 0,1 1 0,-1 0 0,1 0 0,0 0 0,0 0 0,0 0 0,0 1 0,0 0 0,0-1 0,1 1 0,-1 0 0,1 0 0,0 1 0,0-1 0,0 0 0,0 1 0,1-1 0,-3 7 0,-4 12 0,0 2 0,-9 39 0,15-50 0,-1-5 0,1 1 0,1 0 0,-1 0 0,1 0 0,1 0 0,0 0 0,2 16 0,-2-25 0,0 0 0,0 1 0,0-1 0,0 0 0,0 1 0,0-1 0,0 0 0,1 0 0,-1 1 0,0-1 0,0 0 0,0 1 0,1-1 0,-1 0 0,0 0 0,0 1 0,1-1 0,-1 0 0,0 0 0,0 0 0,1 0 0,-1 1 0,0-1 0,1 0 0,-1 0 0,0 0 0,1 0 0,-1 0 0,0 0 0,1 0 0,-1 0 0,0 0 0,1 0 0,-1 0 0,0 0 0,1 0 0,-1 0 0,0 0 0,1 0 0,-1 0 0,0 0 0,1 0 0,-1-1 0,0 1 0,1 0 0,-1 0 0,0 0 0,0-1 0,1 1 0,-1 0 0,0 0 0,0 0 0,1-1 0,-1 1 0,0 0 0,0-1 0,0 1 0,0 0 0,1-1 0,-1 1 0,0-1 0,13-20 0,-2-11 0,-1 0 0,-2 0 0,-2-1 0,-1 0 0,-1 0 0,-2 0 0,-2-44 0,0 69 0,-1 0 0,0 0 0,0-1 0,-1 1 0,0 0 0,0 0 0,-6-13 0,7 19 0,0 0 0,0 0 0,-1-1 0,1 1 0,0 1 0,-1-1 0,1 0 0,-1 0 0,0 0 0,1 1 0,-1-1 0,0 1 0,0-1 0,0 1 0,0 0 0,0 0 0,0 0 0,0 0 0,-1 0 0,1 1 0,0-1 0,-1 0 0,1 1 0,0 0 0,-1 0 0,1-1 0,0 1 0,-1 1 0,1-1 0,-5 1 0,0 1 0,-1 0 0,1 1 0,0 0 0,0 0 0,0 1 0,0-1 0,0 2 0,1-1 0,-1 1 0,1 0 0,-8 8 0,-4 8 0,-32 46 0,40-52 0,0 0 0,-1-1 0,0 0 0,-1 0 0,-1-2 0,-26 22 0,30-28 0,0-2 0,0 1 0,1 0 0,0 1 0,0 0 0,0 0 0,1 1 0,0 0 0,0 0 0,1 0 0,-1 1 0,2 0 0,-1 0 0,1 1 0,-6 15 0,1 4 0,2 0 0,0 0 0,-4 41 0,10-52 0,0 1 0,2 0 0,0 0 0,0 0 0,2-1 0,6 33 0,-8-48 0,1 1 0,-1-1 0,1 0 0,0 1 0,0-1 0,-1 0 0,1 0 0,0 0 0,1 0 0,-1 0 0,0 0 0,1 0 0,-1 0 0,1 0 0,0 0 0,-1-1 0,1 1 0,0-1 0,0 1 0,0-1 0,0 0 0,4 2 0,-4-3 0,0 0 0,1 0 0,-1 0 0,0-1 0,1 1 0,-1 0 0,0-1 0,0 0 0,1 1 0,-1-1 0,0 0 0,0 0 0,0-1 0,0 1 0,0 0 0,0-1 0,0 1 0,2-3 0,8-8 0,0-1 0,-1 0 0,0-1 0,14-24 0,-1 0 0,-1-1 0,-2-2 0,-1 0 0,13-45 0,-32 85 0,5-31 0,-5 32 0,-1-1 0,0 0 0,0 0 0,0 0 0,1 0 0,-1 0 0,0 0 0,0 0 0,-1 0 0,1 0 0,0 0 0,0 0 0,0 1 0,-1-1 0,1 0 0,0 0 0,-1 0 0,1 0 0,-1 0 0,1 1 0,-1-1 0,1 0 0,-1 0 0,1 1 0,-1-1 0,0 0 0,-1 0 0,1 1 0,0 0 0,0 0 0,1 0 0,-1 0 0,0 0 0,0 1 0,0-1 0,0 0 0,0 0 0,0 1 0,1-1 0,-1 1 0,0-1 0,0 1 0,1-1 0,-1 1 0,0-1 0,1 1 0,-1 0 0,0-1 0,1 1 0,-1 0 0,1 0 0,-1-1 0,1 1 0,-1 1 0,-14 26 0,13-23 0,-7 13 0,1 0 0,0 0 0,1 1 0,1 0 0,1 0 0,1 1 0,1 0 0,0-1 0,1 35 0,2-52 0,0 1 0,1 0 0,-1-1 0,1 1 0,0-1 0,-1 1 0,1-1 0,0 1 0,0-1 0,1 0 0,2 5 0,-4-7 0,1 1 0,0-1 0,-1 1 0,1-1 0,0 1 0,-1-1 0,1 1 0,0-1 0,0 1 0,0-1 0,-1 0 0,1 0 0,0 1 0,0-1 0,0 0 0,-1 0 0,1 0 0,0 0 0,0 0 0,0 0 0,0 0 0,0 0 0,1-1 0,3-1 0,-1 0 0,1-1 0,0 1 0,-1-1 0,0 0 0,0 0 0,0-1 0,0 1 0,4-6 0,10-5 0,-18 14 0,1 0 0,-1 0 0,0 0 0,0 0 0,0 0 0,1 0 0,-1 0 0,0 0 0,0 0 0,0 0 0,1 0 0,-1 0 0,0 0 0,0 0 0,0 0 0,1 0 0,-1 0 0,0 0 0,0 0 0,0 0 0,0 0 0,1 1 0,-1-1 0,0 0 0,0 0 0,0 0 0,0 0 0,0 0 0,1 1 0,-1-1 0,0 0 0,0 0 0,0 0 0,0 0 0,0 1 0,0-1 0,0 0 0,0 0 0,0 0 0,0 1 0,0-1 0,0 0 0,0 0 0,0 0 0,0 1 0,0-1 0,0 4 0,-1 0 0,1 0 0,-1 0 0,0 0 0,-1 0 0,1 0 0,-1-1 0,-1 5 0,-29 47 0,-69 93 0,-3 4 0,87-127 0,24-46 0,4-7 0,16-54 0,-13 36 0,2 0 0,2 0 0,27-47 0,-43 88 0,0 0 0,1 1 0,0 0 0,0-1 0,1 1 0,-1 1 0,1-1 0,0 0 0,0 1 0,0 0 0,0 0 0,0 0 0,1 0 0,-1 1 0,1 0 0,0-1 0,0 2 0,0-1 0,0 1 0,7-2 0,-7 3 0,0 1 0,0-1 0,0 1 0,0 0 0,0 0 0,0 1 0,-1-1 0,1 1 0,0 0 0,-1 0 0,1 1 0,-1-1 0,0 1 0,0 0 0,0 0 0,0 1 0,-1-1 0,1 1 0,-1 0 0,4 6 0,6 7 0,-1 2 0,-1 0 0,-1 0 0,-1 1 0,-1 0 0,0 1 0,8 37 0,-4 0 0,7 95 0,-17-116 0,-1-1 0,-1 1 0,-11 70 0,8-91 0,0-1 0,-1 1 0,-1 0 0,-1-1 0,0 0 0,-1 0 0,0-1 0,-1 0 0,-1 0 0,0-1 0,-12 14 0,19-25 0,1-1 0,0 1 0,-1-1 0,1 1 0,-1-1 0,1 0 0,-1 1 0,0-1 0,0 0 0,1 0 0,-1 0 0,0 0 0,0-1 0,0 1 0,0-1 0,0 1 0,0-1 0,0 1 0,-3-1 0,3 0 0,0-1 0,1 0 0,-1 1 0,0-1 0,1 0 0,-1 1 0,1-1 0,-1 0 0,1 0 0,-1 0 0,1-1 0,0 1 0,0 0 0,-1 0 0,1-1 0,0 1 0,0-1 0,-1-1 0,-3-8 0,-1 0 0,2-1 0,0 0 0,-6-23 0,7 22 0,-6-6 0,4 30 0,2 39 0,3-47 0,3 337 0,-2-326 0,0 0 0,1-1 0,1 1 0,7 22 0,-9-33 0,0-1 0,0 1 0,0 0 0,1-1 0,-1 1 0,1-1 0,0 0 0,-1 0 0,1 1 0,0-1 0,0 0 0,5 3 0,-6-5 0,1 1 0,-1 0 0,1-1 0,0 1 0,-1-1 0,1 0 0,0 1 0,0-1 0,-1 0 0,1 0 0,0 0 0,0 0 0,-1 0 0,1-1 0,0 1 0,0 0 0,-1-1 0,1 1 0,-1-1 0,1 0 0,0 0 0,2-1 0,8-8 0,0 0 0,-1 0 0,-1-1 0,0 0 0,0-1 0,-1 0 0,0 0 0,-1-1 0,8-18 0,4-3 0,160-287 0,-180 321 0,4-9 0,1 0 0,0 1 0,1-1 0,0 1 0,0 0 0,1 1 0,-1 0 0,2 0 0,-1 0 0,10-6 0,-16 13 0,0 0 0,0-1 0,0 1 0,1 0 0,-1 0 0,0-1 0,1 1 0,-1 0 0,0 1 0,0-1 0,1 0 0,-1 0 0,0 0 0,0 1 0,1-1 0,-1 1 0,0-1 0,0 1 0,0-1 0,0 1 0,0 0 0,0-1 0,0 1 0,0 0 0,0 0 0,0 0 0,0 0 0,0 0 0,-1 0 0,1 0 0,1 2 0,18 40 0,71 315 0,-83-322 0,-3-16 0,-3-13 0,0-1 0,0 1 0,-1 0 0,0-1 0,0 1 0,0 0 0,-1 0 0,0 0 0,-1 0 0,-1 12 0,1-18 0,1-1 0,0 0 0,0 0 0,0 0 0,0 0 0,-1 1 0,1-1 0,0 0 0,0 0 0,0 0 0,-1 0 0,1 0 0,0 0 0,0 0 0,-1 0 0,1 0 0,0 0 0,0 0 0,0 0 0,-1 0 0,1 0 0,0 0 0,0 0 0,-1 0 0,1 0 0,0 0 0,0 0 0,-1 0 0,1 0 0,0 0 0,0 0 0,0 0 0,-1-1 0,1 1 0,0 0 0,0 0 0,0 0 0,0 0 0,-1 0 0,1-1 0,0 1 0,0 0 0,0 0 0,0 0 0,0-1 0,0 1 0,-1 0 0,1 0 0,0 0 0,0-1 0,0 1 0,0 0 0,0 0 0,0-1 0,0 1 0,0 0 0,0 0 0,0-1 0,0 1 0,0 0 0,0 0 0,0-1 0,-11-26 0,1-1 0,1 0 0,-8-45 0,-8-93 0,21 133 0,-1-21 0,2 44 0,2 24 0,2 190 0,-1 65 0,0-256 0,-1 0 0,-1 1 0,0-1 0,0 0 0,-1 0 0,-1 0 0,0-1 0,-1 1 0,-12 20 0,15-29 0,0-1 0,0 1 0,0 0 0,1-1 0,-1 1 0,1 0 0,0 0 0,0 0 0,1 0 0,-1 0 0,1 0 0,-1 0 0,1 0 0,1 0 0,0 6 0,0-7 0,0-1 0,0 1 0,0-1 0,1 1 0,0-1 0,-1 0 0,1 0 0,0 0 0,0 0 0,0 0 0,0 0 0,0 0 0,1-1 0,-1 1 0,0-1 0,1 1 0,-1-1 0,1 0 0,0 0 0,-1 0 0,1 0 0,0-1 0,3 1 0,17 4 0,1-2 0,0 0 0,33-2 0,-33-1 0,1 1 0,-1 1 0,37 8 0,162 66 0,-219-75 0,0 1 0,0 0 0,0-1 0,0 0 0,0 0 0,0 0 0,0-1 0,0 1 0,1-1 0,-1 0 0,0 0 0,0 0 0,0-1 0,8-1 0,-10 0 0,1 1 0,-1-1 0,1 1 0,-1-1 0,0 0 0,0 0 0,0 0 0,0 0 0,0 0 0,-1-1 0,1 1 0,-1 0 0,1-1 0,-1 1 0,0-1 0,0 0 0,0 1 0,0-1 0,-1 0 0,1 0 0,-1 1 0,1-1 0,-1-3 0,5-52 0,-3 1 0,-8-80 0,1 8 0,5-562 0,1 678 0,-2 1 0,0 0 0,0 0 0,-1 0 0,-5-19 0,6 28 0,0 1 0,0-1 0,0 1 0,0 0 0,0-1 0,0 1 0,0 0 0,-1 0 0,1 0 0,-1 0 0,0 0 0,0 0 0,1 1 0,-1-1 0,0 0 0,-1 1 0,1-1 0,0 1 0,0 0 0,-1 0 0,1 0 0,0 0 0,-1 0 0,1 1 0,-1-1 0,1 1 0,-1-1 0,1 1 0,-1 0 0,1 0 0,-1 0 0,0 0 0,-3 1 0,-4 2 0,0 0 0,0 0 0,0 1 0,0 1 0,-17 10 0,-29 12 0,47-24 0,0 0 0,0 0 0,0 1 0,1 0 0,-1 0 0,1 1 0,0 1 0,-13 10 0,17-11 0,1 0 0,-1 0 0,1 0 0,0 0 0,0 1 0,0-1 0,1 1 0,0 0 0,0 0 0,0 0 0,1 0 0,0 0 0,0 0 0,0 11 0,1 9 0,2-1 0,0 1 0,2 0 0,1-1 0,1 0 0,1 0 0,12 28 0,-8-22 0,-2 0 0,0 0 0,-2 1 0,2 32 0,-8-40 0,-2-1 0,0 1 0,-2-1 0,-1 0 0,-12 44 0,-19 57 0,-17 67 0,42-139 0,3-15 0,-1-1 0,-2 0 0,-25 63 0,26-88 0,2-16 0,-4-26 0,11 29 0,-12-52 0,2-1 0,-4-75 0,8-119 0,5 179 0,0-957 0,4 457 0,-5 536 0,-2 0 0,-12-54 0,8 47 0,-4-50 0,8 33 0,3 0 0,9-78 0,-6 115 0,2 0 0,1 0 0,0 0 0,2 1 0,0 0 0,1 0 0,1 1 0,1-1 0,20-28 0,-27 44 0,0 0 0,1 0 0,-1 0 0,1 0 0,0 1 0,0-1 0,0 1 0,0 0 0,1 0 0,-1 1 0,1-1 0,0 1 0,-1 0 0,1 0 0,0 1 0,10-3 0,-12 4 0,0 0 0,-1 1 0,1-1 0,0 0 0,0 1 0,0-1 0,-1 1 0,1 0 0,0 0 0,-1 0 0,1 1 0,-1-1 0,1 0 0,-1 1 0,1 0 0,-1-1 0,0 1 0,0 0 0,0 0 0,0 0 0,0 1 0,-1-1 0,1 0 0,0 1 0,-1-1 0,0 1 0,0-1 0,0 1 0,0 0 0,0-1 0,0 1 0,0 3 0,5 20 0,0 0 0,-2 0 0,-1 0 0,-1 28 0,-7 114 0,0-51 0,6 19 0,-4 100 0,0-214 0,-2 0 0,0 0 0,-2 0 0,-16 38 0,10-30 0,-11 46 0,-20 126 0,37-177 0,4-16 0,1 0 0,-1 0 0,2 0 0,-2 14 0,2-22 0,1 0 0,0 0 0,0 1 0,0-1 0,1 0 0,-1 0 0,0 0 0,0 1 0,1-1 0,-1 0 0,0 0 0,1 0 0,-1 0 0,1 0 0,0 0 0,-1 0 0,1 0 0,0 0 0,-1 0 0,1 0 0,0 0 0,0 0 0,0-1 0,0 1 0,0 0 0,0-1 0,0 1 0,0 0 0,0-1 0,0 0 0,0 1 0,0-1 0,1 1 0,-1-1 0,0 0 0,0 0 0,0 0 0,1 0 0,1 0 0,28-1 0,0-2 0,36-8 0,41-4 0,44 17 0,-142-2 0,-8 0 0,0 0 0,0 0 0,0 0 0,0 0 0,0 0 0,0-1 0,0 1 0,-1-1 0,1 1 0,0-1 0,0 0 0,0 1 0,-1-1 0,1 0 0,0 0 0,-1-1 0,1 1 0,-1 0 0,1 0 0,-1-1 0,2-1 0,-1 0 0,0 0 0,-1 0 0,1-1 0,0 1 0,-1-1 0,0 0 0,0 1 0,0-1 0,0 0 0,0-4 0,0-5 0,-1 1 0,0-1 0,-1 0 0,0 1 0,-6-21 0,-25-73 0,19 69 0,2 1 0,-11-75 0,17 31 0,7-106 0,1 104 0,-7-87 0,-1 141 0,-10-44 0,8 47 0,1-1 0,-2-33 0,5 7 0,1 9 0,-11-68 0,3 59-682,-3-63-1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09:50:36.814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368 715 24575,'-86'92'0,"-123"167"0,171-207 0,37-51 0,1 0 0,-1 0 0,0 0 0,0 0 0,1 0 0,-1 0 0,0-1 0,0 1 0,0 0 0,0 0 0,0 0 0,0-1 0,0 1 0,-1-1 0,1 1 0,0-1 0,0 1 0,0-1 0,-1 0 0,1 1 0,0-1 0,-2 0 0,2-1 0,0 0 0,1 0 0,-1 0 0,0 0 0,0 0 0,1 0 0,-1 0 0,1 0 0,-1 0 0,1 0 0,-1 0 0,1-1 0,0 1 0,-1 0 0,1 0 0,0-1 0,0 1 0,0 0 0,0 0 0,0-1 0,0 1 0,1-2 0,1-20 0,1 0 0,2 0 0,0 1 0,1-1 0,13-28 0,-13 34 0,50-120 0,6 3 0,86-136 0,9-17 0,-126 218 0,-24 43 0,-11 26 0,-5 12 0,-18 30 0,2 1 0,-23 55 0,-29 51 0,75-145 0,-6 7 0,1 0 0,0 1 0,1 0 0,0 0 0,1 0 0,0 1 0,1 0 0,0 0 0,1 0 0,-2 25 0,5 198 0,0-26 0,-8-7 0,6-177 0,1-30 0,0-40 0,14-125 0,42-198 0,-52 350-273,0 0 0,1 1 0,0 0 0,11-25 0,-2 22-6553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09:50:52.25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550 918 24575,'-4'0'0,"0"1"0,1 0 0,-1 0 0,0 0 0,1 1 0,-1-1 0,1 1 0,-1 0 0,1 0 0,0 0 0,0 0 0,0 0 0,0 1 0,0 0 0,0-1 0,1 1 0,-1 0 0,1 0 0,0 1 0,0-1 0,0 0 0,0 1 0,1-1 0,-3 7 0,-4 12 0,0 2 0,-9 39 0,15-50 0,-1-5 0,1 1 0,1 0 0,-1 0 0,1 0 0,1 0 0,0 0 0,2 16 0,-2-25 0,0 0 0,0 1 0,0-1 0,0 0 0,0 1 0,0-1 0,0 0 0,1 0 0,-1 1 0,0-1 0,0 0 0,0 1 0,1-1 0,-1 0 0,0 0 0,0 1 0,1-1 0,-1 0 0,0 0 0,0 0 0,1 0 0,-1 1 0,0-1 0,1 0 0,-1 0 0,0 0 0,1 0 0,-1 0 0,0 0 0,1 0 0,-1 0 0,0 0 0,1 0 0,-1 0 0,0 0 0,1 0 0,-1 0 0,0 0 0,1 0 0,-1 0 0,0 0 0,1 0 0,-1-1 0,0 1 0,1 0 0,-1 0 0,0 0 0,0-1 0,1 1 0,-1 0 0,0 0 0,0 0 0,1-1 0,-1 1 0,0 0 0,0-1 0,0 1 0,0 0 0,1-1 0,-1 1 0,0-1 0,13-20 0,-2-11 0,-1 0 0,-2 0 0,-2-1 0,-1 0 0,-1 0 0,-2 0 0,-2-44 0,0 69 0,-1 0 0,0 0 0,0-1 0,-1 1 0,0 0 0,0 0 0,-6-13 0,7 19 0,0 0 0,0 0 0,-1-1 0,1 1 0,0 1 0,-1-1 0,1 0 0,-1 0 0,0 0 0,1 1 0,-1-1 0,0 1 0,0-1 0,0 1 0,0 0 0,0 0 0,0 0 0,0 0 0,-1 0 0,1 1 0,0-1 0,-1 0 0,1 1 0,0 0 0,-1 0 0,1-1 0,0 1 0,-1 1 0,1-1 0,-5 1 0,0 1 0,-1 0 0,1 1 0,0 0 0,0 0 0,0 1 0,0-1 0,0 2 0,1-1 0,-1 1 0,1 0 0,-8 8 0,-4 8 0,-32 46 0,40-52 0,0 0 0,-1-1 0,0 0 0,-1 0 0,-1-2 0,-26 22 0,30-28 0,0-2 0,0 1 0,1 0 0,0 1 0,0 0 0,0 0 0,1 1 0,0 0 0,0 0 0,1 0 0,-1 1 0,2 0 0,-1 0 0,1 1 0,-6 15 0,1 4 0,2 0 0,0 0 0,-4 41 0,10-52 0,0 1 0,2 0 0,0 0 0,0 0 0,2-1 0,6 33 0,-8-48 0,1 1 0,-1-1 0,1 0 0,0 1 0,0-1 0,-1 0 0,1 0 0,0 0 0,1 0 0,-1 0 0,0 0 0,1 0 0,-1 0 0,1 0 0,0 0 0,-1-1 0,1 1 0,0-1 0,0 1 0,0-1 0,0 0 0,4 2 0,-4-3 0,0 0 0,1 0 0,-1 0 0,0-1 0,1 1 0,-1 0 0,0-1 0,0 0 0,1 1 0,-1-1 0,0 0 0,0 0 0,0-1 0,0 1 0,0 0 0,0-1 0,0 1 0,2-3 0,8-8 0,0-1 0,-1 0 0,0-1 0,14-24 0,-1 0 0,-1-1 0,-2-2 0,-1 0 0,13-45 0,-32 85 0,5-31 0,-5 32 0,-1-1 0,0 0 0,0 0 0,0 0 0,1 0 0,-1 0 0,0 0 0,0 0 0,-1 0 0,1 0 0,0 0 0,0 0 0,0 1 0,-1-1 0,1 0 0,0 0 0,-1 0 0,1 0 0,-1 0 0,1 1 0,-1-1 0,1 0 0,-1 0 0,1 1 0,-1-1 0,0 0 0,-1 0 0,1 1 0,0 0 0,0 0 0,1 0 0,-1 0 0,0 0 0,0 1 0,0-1 0,0 0 0,0 0 0,0 1 0,1-1 0,-1 1 0,0-1 0,0 1 0,1-1 0,-1 1 0,0-1 0,1 1 0,-1 0 0,0-1 0,1 1 0,-1 0 0,1 0 0,-1-1 0,1 1 0,-1 1 0,-14 26 0,13-23 0,-7 13 0,1 0 0,0 0 0,1 1 0,1 0 0,1 0 0,1 1 0,1 0 0,0-1 0,1 35 0,2-52 0,0 1 0,1 0 0,-1-1 0,1 1 0,0-1 0,-1 1 0,1-1 0,0 1 0,0-1 0,1 0 0,2 5 0,-4-7 0,1 1 0,0-1 0,-1 1 0,1-1 0,0 1 0,-1-1 0,1 1 0,0-1 0,0 1 0,0-1 0,-1 0 0,1 0 0,0 1 0,0-1 0,0 0 0,-1 0 0,1 0 0,0 0 0,0 0 0,0 0 0,0 0 0,0 0 0,1-1 0,3-1 0,-1 0 0,1-1 0,0 1 0,-1-1 0,0 0 0,0 0 0,0-1 0,0 1 0,4-6 0,10-5 0,-18 14 0,1 0 0,-1 0 0,0 0 0,0 0 0,0 0 0,1 0 0,-1 0 0,0 0 0,0 0 0,0 0 0,1 0 0,-1 0 0,0 0 0,0 0 0,0 0 0,1 0 0,-1 0 0,0 0 0,0 0 0,0 0 0,0 0 0,1 1 0,-1-1 0,0 0 0,0 0 0,0 0 0,0 0 0,0 0 0,1 1 0,-1-1 0,0 0 0,0 0 0,0 0 0,0 0 0,0 1 0,0-1 0,0 0 0,0 0 0,0 0 0,0 1 0,0-1 0,0 0 0,0 0 0,0 0 0,0 1 0,0-1 0,0 4 0,-1 0 0,1 0 0,-1 0 0,0 0 0,-1 0 0,1 0 0,-1-1 0,-1 5 0,-29 47 0,-69 93 0,-3 4 0,87-127 0,24-46 0,4-7 0,16-54 0,-13 36 0,2 0 0,2 0 0,27-47 0,-43 88 0,0 0 0,1 1 0,0 0 0,0-1 0,1 1 0,-1 1 0,1-1 0,0 0 0,0 1 0,0 0 0,0 0 0,0 0 0,1 0 0,-1 1 0,1 0 0,0-1 0,0 2 0,0-1 0,0 1 0,7-2 0,-7 3 0,0 1 0,0-1 0,0 1 0,0 0 0,0 0 0,0 1 0,-1-1 0,1 1 0,0 0 0,-1 0 0,1 1 0,-1-1 0,0 1 0,0 0 0,0 0 0,0 1 0,-1-1 0,1 1 0,-1 0 0,4 6 0,6 7 0,-1 2 0,-1 0 0,-1 0 0,-1 1 0,-1 0 0,0 1 0,8 37 0,-4 0 0,7 95 0,-17-116 0,-1-1 0,-1 1 0,-11 70 0,8-91 0,0-1 0,-1 1 0,-1 0 0,-1-1 0,0 0 0,-1 0 0,0-1 0,-1 0 0,-1 0 0,0-1 0,-12 14 0,19-25 0,1-1 0,0 1 0,-1-1 0,1 1 0,-1-1 0,1 0 0,-1 1 0,0-1 0,0 0 0,1 0 0,-1 0 0,0 0 0,0-1 0,0 1 0,0-1 0,0 1 0,0-1 0,0 1 0,-3-1 0,3 0 0,0-1 0,1 0 0,-1 1 0,0-1 0,1 0 0,-1 1 0,1-1 0,-1 0 0,1 0 0,-1 0 0,1-1 0,0 1 0,0 0 0,-1 0 0,1-1 0,0 1 0,0-1 0,-1-1 0,-3-8 0,-1 0 0,2-1 0,0 0 0,-6-23 0,7 22 0,-6-6 0,4 30 0,2 39 0,3-47 0,3 337 0,-2-326 0,0 0 0,1-1 0,1 1 0,7 22 0,-9-33 0,0-1 0,0 1 0,0 0 0,1-1 0,-1 1 0,1-1 0,0 0 0,-1 0 0,1 1 0,0-1 0,0 0 0,5 3 0,-6-5 0,1 1 0,-1 0 0,1-1 0,0 1 0,-1-1 0,1 0 0,0 1 0,0-1 0,-1 0 0,1 0 0,0 0 0,0 0 0,-1 0 0,1-1 0,0 1 0,0 0 0,-1-1 0,1 1 0,-1-1 0,1 0 0,0 0 0,2-1 0,8-8 0,0 0 0,-1 0 0,-1-1 0,0 0 0,0-1 0,-1 0 0,0 0 0,-1-1 0,8-18 0,4-3 0,160-287 0,-180 321 0,4-9 0,1 0 0,0 1 0,1-1 0,0 1 0,0 0 0,1 1 0,-1 0 0,2 0 0,-1 0 0,10-6 0,-16 13 0,0 0 0,0-1 0,0 1 0,1 0 0,-1 0 0,0-1 0,1 1 0,-1 0 0,0 1 0,0-1 0,1 0 0,-1 0 0,0 0 0,0 1 0,1-1 0,-1 1 0,0-1 0,0 1 0,0-1 0,0 1 0,0 0 0,0-1 0,0 1 0,0 0 0,0 0 0,0 0 0,0 0 0,0 0 0,-1 0 0,1 0 0,1 2 0,18 40 0,71 315 0,-83-322 0,-3-16 0,-3-13 0,0-1 0,0 1 0,-1 0 0,0-1 0,0 1 0,0 0 0,-1 0 0,0 0 0,-1 0 0,-1 12 0,1-18 0,1-1 0,0 0 0,0 0 0,0 0 0,0 0 0,-1 1 0,1-1 0,0 0 0,0 0 0,0 0 0,-1 0 0,1 0 0,0 0 0,0 0 0,-1 0 0,1 0 0,0 0 0,0 0 0,0 0 0,-1 0 0,1 0 0,0 0 0,0 0 0,-1 0 0,1 0 0,0 0 0,0 0 0,-1 0 0,1 0 0,0 0 0,0 0 0,0 0 0,-1-1 0,1 1 0,0 0 0,0 0 0,0 0 0,0 0 0,-1 0 0,1-1 0,0 1 0,0 0 0,0 0 0,0 0 0,0-1 0,0 1 0,-1 0 0,1 0 0,0 0 0,0-1 0,0 1 0,0 0 0,0 0 0,0-1 0,0 1 0,0 0 0,0 0 0,0-1 0,0 1 0,0 0 0,0 0 0,0-1 0,-11-26 0,1-1 0,1 0 0,-8-45 0,-8-93 0,21 133 0,-1-21 0,2 44 0,2 24 0,2 190 0,-1 65 0,0-256 0,-1 0 0,-1 1 0,0-1 0,0 0 0,-1 0 0,-1 0 0,0-1 0,-1 1 0,-12 20 0,15-29 0,0-1 0,0 1 0,0 0 0,1-1 0,-1 1 0,1 0 0,0 0 0,0 0 0,1 0 0,-1 0 0,1 0 0,-1 0 0,1 0 0,1 0 0,0 6 0,0-7 0,0-1 0,0 1 0,0-1 0,1 1 0,0-1 0,-1 0 0,1 0 0,0 0 0,0 0 0,0 0 0,0 0 0,0 0 0,1-1 0,-1 1 0,0-1 0,1 1 0,-1-1 0,1 0 0,0 0 0,-1 0 0,1 0 0,0-1 0,3 1 0,17 4 0,1-2 0,0 0 0,33-2 0,-33-1 0,1 1 0,-1 1 0,37 8 0,162 66 0,-219-75 0,0 1 0,0 0 0,0-1 0,0 0 0,0 0 0,0 0 0,0-1 0,0 1 0,1-1 0,-1 0 0,0 0 0,0 0 0,0-1 0,8-1 0,-10 0 0,1 1 0,-1-1 0,1 1 0,-1-1 0,0 0 0,0 0 0,0 0 0,0 0 0,0 0 0,-1-1 0,1 1 0,-1 0 0,1-1 0,-1 1 0,0-1 0,0 0 0,0 1 0,0-1 0,-1 0 0,1 0 0,-1 1 0,1-1 0,-1-3 0,5-52 0,-3 1 0,-8-80 0,1 8 0,5-562 0,1 678 0,-2 1 0,0 0 0,0 0 0,-1 0 0,-5-19 0,6 28 0,0 1 0,0-1 0,0 1 0,0 0 0,0-1 0,0 1 0,0 0 0,-1 0 0,1 0 0,-1 0 0,0 0 0,0 0 0,1 1 0,-1-1 0,0 0 0,-1 1 0,1-1 0,0 1 0,0 0 0,-1 0 0,1 0 0,0 0 0,-1 0 0,1 1 0,-1-1 0,1 1 0,-1-1 0,1 1 0,-1 0 0,1 0 0,-1 0 0,0 0 0,-3 1 0,-4 2 0,0 0 0,0 0 0,0 1 0,0 1 0,-17 10 0,-29 12 0,47-24 0,0 0 0,0 0 0,0 1 0,1 0 0,-1 0 0,1 1 0,0 1 0,-13 10 0,17-11 0,1 0 0,-1 0 0,1 0 0,0 0 0,0 1 0,0-1 0,1 1 0,0 0 0,0 0 0,0 0 0,1 0 0,0 0 0,0 0 0,0 11 0,1 9 0,2-1 0,0 1 0,2 0 0,1-1 0,1 0 0,1 0 0,12 28 0,-8-22 0,-2 0 0,0 0 0,-2 1 0,2 32 0,-8-40 0,-2-1 0,0 1 0,-2-1 0,-1 0 0,-12 44 0,-19 57 0,-17 67 0,42-139 0,3-15 0,-1-1 0,-2 0 0,-25 63 0,26-88 0,2-16 0,-4-26 0,11 29 0,-12-52 0,2-1 0,-4-75 0,8-119 0,5 179 0,0-957 0,4 457 0,-5 536 0,-2 0 0,-12-54 0,8 47 0,-4-50 0,8 33 0,3 0 0,9-78 0,-6 115 0,2 0 0,1 0 0,0 0 0,2 1 0,0 0 0,1 0 0,1 1 0,1-1 0,20-28 0,-27 44 0,0 0 0,1 0 0,-1 0 0,1 0 0,0 1 0,0-1 0,0 1 0,0 0 0,1 0 0,-1 1 0,1-1 0,0 1 0,-1 0 0,1 0 0,0 1 0,10-3 0,-12 4 0,0 0 0,-1 1 0,1-1 0,0 0 0,0 1 0,0-1 0,-1 1 0,1 0 0,0 0 0,-1 0 0,1 1 0,-1-1 0,1 0 0,-1 1 0,1 0 0,-1-1 0,0 1 0,0 0 0,0 0 0,0 0 0,0 1 0,-1-1 0,1 0 0,0 1 0,-1-1 0,0 1 0,0-1 0,0 1 0,0 0 0,0-1 0,0 1 0,0 3 0,5 20 0,0 0 0,-2 0 0,-1 0 0,-1 28 0,-7 114 0,0-51 0,6 19 0,-4 100 0,0-214 0,-2 0 0,0 0 0,-2 0 0,-16 38 0,10-30 0,-11 46 0,-20 126 0,37-177 0,4-16 0,1 0 0,-1 0 0,2 0 0,-2 14 0,2-22 0,1 0 0,0 0 0,0 1 0,0-1 0,1 0 0,-1 0 0,0 0 0,0 1 0,1-1 0,-1 0 0,0 0 0,1 0 0,-1 0 0,1 0 0,0 0 0,-1 0 0,1 0 0,0 0 0,-1 0 0,1 0 0,0 0 0,0 0 0,0-1 0,0 1 0,0 0 0,0-1 0,0 1 0,0 0 0,0-1 0,0 0 0,0 1 0,0-1 0,1 1 0,-1-1 0,0 0 0,0 0 0,0 0 0,1 0 0,1 0 0,28-1 0,0-2 0,36-8 0,41-4 0,44 17 0,-142-2 0,-8 0 0,0 0 0,0 0 0,0 0 0,0 0 0,0 0 0,0-1 0,0 1 0,-1-1 0,1 1 0,0-1 0,0 0 0,0 1 0,-1-1 0,1 0 0,0 0 0,-1-1 0,1 1 0,-1 0 0,1 0 0,-1-1 0,2-1 0,-1 0 0,0 0 0,-1 0 0,1-1 0,0 1 0,-1-1 0,0 0 0,0 1 0,0-1 0,0 0 0,0-4 0,0-5 0,-1 1 0,0-1 0,-1 0 0,0 1 0,-6-21 0,-25-73 0,19 69 0,2 1 0,-11-75 0,17 31 0,7-106 0,1 104 0,-7-87 0,-1 141 0,-10-44 0,8 47 0,1-1 0,-2-33 0,5 7 0,1 9 0,-11-68 0,3 59-682,-3-63-1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09:50:36.814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368 715 24575,'-86'92'0,"-123"167"0,171-207 0,37-51 0,1 0 0,-1 0 0,0 0 0,0 0 0,1 0 0,-1 0 0,0-1 0,0 1 0,0 0 0,0 0 0,0 0 0,0-1 0,0 1 0,-1-1 0,1 1 0,0-1 0,0 1 0,0-1 0,-1 0 0,1 1 0,0-1 0,-2 0 0,2-1 0,0 0 0,1 0 0,-1 0 0,0 0 0,0 0 0,1 0 0,-1 0 0,1 0 0,-1 0 0,1 0 0,-1 0 0,1-1 0,0 1 0,-1 0 0,1 0 0,0-1 0,0 1 0,0 0 0,0 0 0,0-1 0,0 1 0,1-2 0,1-20 0,1 0 0,2 0 0,0 1 0,1-1 0,13-28 0,-13 34 0,50-120 0,6 3 0,86-136 0,9-17 0,-126 218 0,-24 43 0,-11 26 0,-5 12 0,-18 30 0,2 1 0,-23 55 0,-29 51 0,75-145 0,-6 7 0,1 0 0,0 1 0,1 0 0,0 0 0,1 0 0,0 1 0,1 0 0,0 0 0,1 0 0,-2 25 0,5 198 0,0-26 0,-8-7 0,6-177 0,1-30 0,0-40 0,14-125 0,42-198 0,-52 350-273,0 0 0,1 1 0,0 0 0,11-25 0,-2 22-6553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09:50:52.25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550 918 24575,'-4'0'0,"0"1"0,1 0 0,-1 0 0,0 0 0,1 1 0,-1-1 0,1 1 0,-1 0 0,1 0 0,0 0 0,0 0 0,0 0 0,0 1 0,0 0 0,0-1 0,1 1 0,-1 0 0,1 0 0,0 1 0,0-1 0,0 0 0,0 1 0,1-1 0,-3 7 0,-4 12 0,0 2 0,-9 39 0,15-50 0,-1-5 0,1 1 0,1 0 0,-1 0 0,1 0 0,1 0 0,0 0 0,2 16 0,-2-25 0,0 0 0,0 1 0,0-1 0,0 0 0,0 1 0,0-1 0,0 0 0,1 0 0,-1 1 0,0-1 0,0 0 0,0 1 0,1-1 0,-1 0 0,0 0 0,0 1 0,1-1 0,-1 0 0,0 0 0,0 0 0,1 0 0,-1 1 0,0-1 0,1 0 0,-1 0 0,0 0 0,1 0 0,-1 0 0,0 0 0,1 0 0,-1 0 0,0 0 0,1 0 0,-1 0 0,0 0 0,1 0 0,-1 0 0,0 0 0,1 0 0,-1 0 0,0 0 0,1 0 0,-1-1 0,0 1 0,1 0 0,-1 0 0,0 0 0,0-1 0,1 1 0,-1 0 0,0 0 0,0 0 0,1-1 0,-1 1 0,0 0 0,0-1 0,0 1 0,0 0 0,1-1 0,-1 1 0,0-1 0,13-20 0,-2-11 0,-1 0 0,-2 0 0,-2-1 0,-1 0 0,-1 0 0,-2 0 0,-2-44 0,0 69 0,-1 0 0,0 0 0,0-1 0,-1 1 0,0 0 0,0 0 0,-6-13 0,7 19 0,0 0 0,0 0 0,-1-1 0,1 1 0,0 1 0,-1-1 0,1 0 0,-1 0 0,0 0 0,1 1 0,-1-1 0,0 1 0,0-1 0,0 1 0,0 0 0,0 0 0,0 0 0,0 0 0,-1 0 0,1 1 0,0-1 0,-1 0 0,1 1 0,0 0 0,-1 0 0,1-1 0,0 1 0,-1 1 0,1-1 0,-5 1 0,0 1 0,-1 0 0,1 1 0,0 0 0,0 0 0,0 1 0,0-1 0,0 2 0,1-1 0,-1 1 0,1 0 0,-8 8 0,-4 8 0,-32 46 0,40-52 0,0 0 0,-1-1 0,0 0 0,-1 0 0,-1-2 0,-26 22 0,30-28 0,0-2 0,0 1 0,1 0 0,0 1 0,0 0 0,0 0 0,1 1 0,0 0 0,0 0 0,1 0 0,-1 1 0,2 0 0,-1 0 0,1 1 0,-6 15 0,1 4 0,2 0 0,0 0 0,-4 41 0,10-52 0,0 1 0,2 0 0,0 0 0,0 0 0,2-1 0,6 33 0,-8-48 0,1 1 0,-1-1 0,1 0 0,0 1 0,0-1 0,-1 0 0,1 0 0,0 0 0,1 0 0,-1 0 0,0 0 0,1 0 0,-1 0 0,1 0 0,0 0 0,-1-1 0,1 1 0,0-1 0,0 1 0,0-1 0,0 0 0,4 2 0,-4-3 0,0 0 0,1 0 0,-1 0 0,0-1 0,1 1 0,-1 0 0,0-1 0,0 0 0,1 1 0,-1-1 0,0 0 0,0 0 0,0-1 0,0 1 0,0 0 0,0-1 0,0 1 0,2-3 0,8-8 0,0-1 0,-1 0 0,0-1 0,14-24 0,-1 0 0,-1-1 0,-2-2 0,-1 0 0,13-45 0,-32 85 0,5-31 0,-5 32 0,-1-1 0,0 0 0,0 0 0,0 0 0,1 0 0,-1 0 0,0 0 0,0 0 0,-1 0 0,1 0 0,0 0 0,0 0 0,0 1 0,-1-1 0,1 0 0,0 0 0,-1 0 0,1 0 0,-1 0 0,1 1 0,-1-1 0,1 0 0,-1 0 0,1 1 0,-1-1 0,0 0 0,-1 0 0,1 1 0,0 0 0,0 0 0,1 0 0,-1 0 0,0 0 0,0 1 0,0-1 0,0 0 0,0 0 0,0 1 0,1-1 0,-1 1 0,0-1 0,0 1 0,1-1 0,-1 1 0,0-1 0,1 1 0,-1 0 0,0-1 0,1 1 0,-1 0 0,1 0 0,-1-1 0,1 1 0,-1 1 0,-14 26 0,13-23 0,-7 13 0,1 0 0,0 0 0,1 1 0,1 0 0,1 0 0,1 1 0,1 0 0,0-1 0,1 35 0,2-52 0,0 1 0,1 0 0,-1-1 0,1 1 0,0-1 0,-1 1 0,1-1 0,0 1 0,0-1 0,1 0 0,2 5 0,-4-7 0,1 1 0,0-1 0,-1 1 0,1-1 0,0 1 0,-1-1 0,1 1 0,0-1 0,0 1 0,0-1 0,-1 0 0,1 0 0,0 1 0,0-1 0,0 0 0,-1 0 0,1 0 0,0 0 0,0 0 0,0 0 0,0 0 0,0 0 0,1-1 0,3-1 0,-1 0 0,1-1 0,0 1 0,-1-1 0,0 0 0,0 0 0,0-1 0,0 1 0,4-6 0,10-5 0,-18 14 0,1 0 0,-1 0 0,0 0 0,0 0 0,0 0 0,1 0 0,-1 0 0,0 0 0,0 0 0,0 0 0,1 0 0,-1 0 0,0 0 0,0 0 0,0 0 0,1 0 0,-1 0 0,0 0 0,0 0 0,0 0 0,0 0 0,1 1 0,-1-1 0,0 0 0,0 0 0,0 0 0,0 0 0,0 0 0,1 1 0,-1-1 0,0 0 0,0 0 0,0 0 0,0 0 0,0 1 0,0-1 0,0 0 0,0 0 0,0 0 0,0 1 0,0-1 0,0 0 0,0 0 0,0 0 0,0 1 0,0-1 0,0 4 0,-1 0 0,1 0 0,-1 0 0,0 0 0,-1 0 0,1 0 0,-1-1 0,-1 5 0,-29 47 0,-69 93 0,-3 4 0,87-127 0,24-46 0,4-7 0,16-54 0,-13 36 0,2 0 0,2 0 0,27-47 0,-43 88 0,0 0 0,1 1 0,0 0 0,0-1 0,1 1 0,-1 1 0,1-1 0,0 0 0,0 1 0,0 0 0,0 0 0,0 0 0,1 0 0,-1 1 0,1 0 0,0-1 0,0 2 0,0-1 0,0 1 0,7-2 0,-7 3 0,0 1 0,0-1 0,0 1 0,0 0 0,0 0 0,0 1 0,-1-1 0,1 1 0,0 0 0,-1 0 0,1 1 0,-1-1 0,0 1 0,0 0 0,0 0 0,0 1 0,-1-1 0,1 1 0,-1 0 0,4 6 0,6 7 0,-1 2 0,-1 0 0,-1 0 0,-1 1 0,-1 0 0,0 1 0,8 37 0,-4 0 0,7 95 0,-17-116 0,-1-1 0,-1 1 0,-11 70 0,8-91 0,0-1 0,-1 1 0,-1 0 0,-1-1 0,0 0 0,-1 0 0,0-1 0,-1 0 0,-1 0 0,0-1 0,-12 14 0,19-25 0,1-1 0,0 1 0,-1-1 0,1 1 0,-1-1 0,1 0 0,-1 1 0,0-1 0,0 0 0,1 0 0,-1 0 0,0 0 0,0-1 0,0 1 0,0-1 0,0 1 0,0-1 0,0 1 0,-3-1 0,3 0 0,0-1 0,1 0 0,-1 1 0,0-1 0,1 0 0,-1 1 0,1-1 0,-1 0 0,1 0 0,-1 0 0,1-1 0,0 1 0,0 0 0,-1 0 0,1-1 0,0 1 0,0-1 0,-1-1 0,-3-8 0,-1 0 0,2-1 0,0 0 0,-6-23 0,7 22 0,-6-6 0,4 30 0,2 39 0,3-47 0,3 337 0,-2-326 0,0 0 0,1-1 0,1 1 0,7 22 0,-9-33 0,0-1 0,0 1 0,0 0 0,1-1 0,-1 1 0,1-1 0,0 0 0,-1 0 0,1 1 0,0-1 0,0 0 0,5 3 0,-6-5 0,1 1 0,-1 0 0,1-1 0,0 1 0,-1-1 0,1 0 0,0 1 0,0-1 0,-1 0 0,1 0 0,0 0 0,0 0 0,-1 0 0,1-1 0,0 1 0,0 0 0,-1-1 0,1 1 0,-1-1 0,1 0 0,0 0 0,2-1 0,8-8 0,0 0 0,-1 0 0,-1-1 0,0 0 0,0-1 0,-1 0 0,0 0 0,-1-1 0,8-18 0,4-3 0,160-287 0,-180 321 0,4-9 0,1 0 0,0 1 0,1-1 0,0 1 0,0 0 0,1 1 0,-1 0 0,2 0 0,-1 0 0,10-6 0,-16 13 0,0 0 0,0-1 0,0 1 0,1 0 0,-1 0 0,0-1 0,1 1 0,-1 0 0,0 1 0,0-1 0,1 0 0,-1 0 0,0 0 0,0 1 0,1-1 0,-1 1 0,0-1 0,0 1 0,0-1 0,0 1 0,0 0 0,0-1 0,0 1 0,0 0 0,0 0 0,0 0 0,0 0 0,0 0 0,-1 0 0,1 0 0,1 2 0,18 40 0,71 315 0,-83-322 0,-3-16 0,-3-13 0,0-1 0,0 1 0,-1 0 0,0-1 0,0 1 0,0 0 0,-1 0 0,0 0 0,-1 0 0,-1 12 0,1-18 0,1-1 0,0 0 0,0 0 0,0 0 0,0 0 0,-1 1 0,1-1 0,0 0 0,0 0 0,0 0 0,-1 0 0,1 0 0,0 0 0,0 0 0,-1 0 0,1 0 0,0 0 0,0 0 0,0 0 0,-1 0 0,1 0 0,0 0 0,0 0 0,-1 0 0,1 0 0,0 0 0,0 0 0,-1 0 0,1 0 0,0 0 0,0 0 0,0 0 0,-1-1 0,1 1 0,0 0 0,0 0 0,0 0 0,0 0 0,-1 0 0,1-1 0,0 1 0,0 0 0,0 0 0,0 0 0,0-1 0,0 1 0,-1 0 0,1 0 0,0 0 0,0-1 0,0 1 0,0 0 0,0 0 0,0-1 0,0 1 0,0 0 0,0 0 0,0-1 0,0 1 0,0 0 0,0 0 0,0-1 0,-11-26 0,1-1 0,1 0 0,-8-45 0,-8-93 0,21 133 0,-1-21 0,2 44 0,2 24 0,2 190 0,-1 65 0,0-256 0,-1 0 0,-1 1 0,0-1 0,0 0 0,-1 0 0,-1 0 0,0-1 0,-1 1 0,-12 20 0,15-29 0,0-1 0,0 1 0,0 0 0,1-1 0,-1 1 0,1 0 0,0 0 0,0 0 0,1 0 0,-1 0 0,1 0 0,-1 0 0,1 0 0,1 0 0,0 6 0,0-7 0,0-1 0,0 1 0,0-1 0,1 1 0,0-1 0,-1 0 0,1 0 0,0 0 0,0 0 0,0 0 0,0 0 0,0 0 0,1-1 0,-1 1 0,0-1 0,1 1 0,-1-1 0,1 0 0,0 0 0,-1 0 0,1 0 0,0-1 0,3 1 0,17 4 0,1-2 0,0 0 0,33-2 0,-33-1 0,1 1 0,-1 1 0,37 8 0,162 66 0,-219-75 0,0 1 0,0 0 0,0-1 0,0 0 0,0 0 0,0 0 0,0-1 0,0 1 0,1-1 0,-1 0 0,0 0 0,0 0 0,0-1 0,8-1 0,-10 0 0,1 1 0,-1-1 0,1 1 0,-1-1 0,0 0 0,0 0 0,0 0 0,0 0 0,0 0 0,-1-1 0,1 1 0,-1 0 0,1-1 0,-1 1 0,0-1 0,0 0 0,0 1 0,0-1 0,-1 0 0,1 0 0,-1 1 0,1-1 0,-1-3 0,5-52 0,-3 1 0,-8-80 0,1 8 0,5-562 0,1 678 0,-2 1 0,0 0 0,0 0 0,-1 0 0,-5-19 0,6 28 0,0 1 0,0-1 0,0 1 0,0 0 0,0-1 0,0 1 0,0 0 0,-1 0 0,1 0 0,-1 0 0,0 0 0,0 0 0,1 1 0,-1-1 0,0 0 0,-1 1 0,1-1 0,0 1 0,0 0 0,-1 0 0,1 0 0,0 0 0,-1 0 0,1 1 0,-1-1 0,1 1 0,-1-1 0,1 1 0,-1 0 0,1 0 0,-1 0 0,0 0 0,-3 1 0,-4 2 0,0 0 0,0 0 0,0 1 0,0 1 0,-17 10 0,-29 12 0,47-24 0,0 0 0,0 0 0,0 1 0,1 0 0,-1 0 0,1 1 0,0 1 0,-13 10 0,17-11 0,1 0 0,-1 0 0,1 0 0,0 0 0,0 1 0,0-1 0,1 1 0,0 0 0,0 0 0,0 0 0,1 0 0,0 0 0,0 0 0,0 11 0,1 9 0,2-1 0,0 1 0,2 0 0,1-1 0,1 0 0,1 0 0,12 28 0,-8-22 0,-2 0 0,0 0 0,-2 1 0,2 32 0,-8-40 0,-2-1 0,0 1 0,-2-1 0,-1 0 0,-12 44 0,-19 57 0,-17 67 0,42-139 0,3-15 0,-1-1 0,-2 0 0,-25 63 0,26-88 0,2-16 0,-4-26 0,11 29 0,-12-52 0,2-1 0,-4-75 0,8-119 0,5 179 0,0-957 0,4 457 0,-5 536 0,-2 0 0,-12-54 0,8 47 0,-4-50 0,8 33 0,3 0 0,9-78 0,-6 115 0,2 0 0,1 0 0,0 0 0,2 1 0,0 0 0,1 0 0,1 1 0,1-1 0,20-28 0,-27 44 0,0 0 0,1 0 0,-1 0 0,1 0 0,0 1 0,0-1 0,0 1 0,0 0 0,1 0 0,-1 1 0,1-1 0,0 1 0,-1 0 0,1 0 0,0 1 0,10-3 0,-12 4 0,0 0 0,-1 1 0,1-1 0,0 0 0,0 1 0,0-1 0,-1 1 0,1 0 0,0 0 0,-1 0 0,1 1 0,-1-1 0,1 0 0,-1 1 0,1 0 0,-1-1 0,0 1 0,0 0 0,0 0 0,0 0 0,0 1 0,-1-1 0,1 0 0,0 1 0,-1-1 0,0 1 0,0-1 0,0 1 0,0 0 0,0-1 0,0 1 0,0 3 0,5 20 0,0 0 0,-2 0 0,-1 0 0,-1 28 0,-7 114 0,0-51 0,6 19 0,-4 100 0,0-214 0,-2 0 0,0 0 0,-2 0 0,-16 38 0,10-30 0,-11 46 0,-20 126 0,37-177 0,4-16 0,1 0 0,-1 0 0,2 0 0,-2 14 0,2-22 0,1 0 0,0 0 0,0 1 0,0-1 0,1 0 0,-1 0 0,0 0 0,0 1 0,1-1 0,-1 0 0,0 0 0,1 0 0,-1 0 0,1 0 0,0 0 0,-1 0 0,1 0 0,0 0 0,-1 0 0,1 0 0,0 0 0,0 0 0,0-1 0,0 1 0,0 0 0,0-1 0,0 1 0,0 0 0,0-1 0,0 0 0,0 1 0,0-1 0,1 1 0,-1-1 0,0 0 0,0 0 0,0 0 0,1 0 0,1 0 0,28-1 0,0-2 0,36-8 0,41-4 0,44 17 0,-142-2 0,-8 0 0,0 0 0,0 0 0,0 0 0,0 0 0,0 0 0,0-1 0,0 1 0,-1-1 0,1 1 0,0-1 0,0 0 0,0 1 0,-1-1 0,1 0 0,0 0 0,-1-1 0,1 1 0,-1 0 0,1 0 0,-1-1 0,2-1 0,-1 0 0,0 0 0,-1 0 0,1-1 0,0 1 0,-1-1 0,0 0 0,0 1 0,0-1 0,0 0 0,0-4 0,0-5 0,-1 1 0,0-1 0,-1 0 0,0 1 0,-6-21 0,-25-73 0,19 69 0,2 1 0,-11-75 0,17 31 0,7-106 0,1 104 0,-7-87 0,-1 141 0,-10-44 0,8 47 0,1-1 0,-2-33 0,5 7 0,1 9 0,-11-68 0,3 59-682,-3-63-1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09:50:36.814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368 715 24575,'-86'92'0,"-123"167"0,171-207 0,37-51 0,1 0 0,-1 0 0,0 0 0,0 0 0,1 0 0,-1 0 0,0-1 0,0 1 0,0 0 0,0 0 0,0 0 0,0-1 0,0 1 0,-1-1 0,1 1 0,0-1 0,0 1 0,0-1 0,-1 0 0,1 1 0,0-1 0,-2 0 0,2-1 0,0 0 0,1 0 0,-1 0 0,0 0 0,0 0 0,1 0 0,-1 0 0,1 0 0,-1 0 0,1 0 0,-1 0 0,1-1 0,0 1 0,-1 0 0,1 0 0,0-1 0,0 1 0,0 0 0,0 0 0,0-1 0,0 1 0,1-2 0,1-20 0,1 0 0,2 0 0,0 1 0,1-1 0,13-28 0,-13 34 0,50-120 0,6 3 0,86-136 0,9-17 0,-126 218 0,-24 43 0,-11 26 0,-5 12 0,-18 30 0,2 1 0,-23 55 0,-29 51 0,75-145 0,-6 7 0,1 0 0,0 1 0,1 0 0,0 0 0,1 0 0,0 1 0,1 0 0,0 0 0,1 0 0,-2 25 0,5 198 0,0-26 0,-8-7 0,6-177 0,1-30 0,0-40 0,14-125 0,42-198 0,-52 350-273,0 0 0,1 1 0,0 0 0,11-25 0,-2 22-6553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09:50:52.25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550 918 24575,'-4'0'0,"0"1"0,1 0 0,-1 0 0,0 0 0,1 1 0,-1-1 0,1 1 0,-1 0 0,1 0 0,0 0 0,0 0 0,0 0 0,0 1 0,0 0 0,0-1 0,1 1 0,-1 0 0,1 0 0,0 1 0,0-1 0,0 0 0,0 1 0,1-1 0,-3 7 0,-4 12 0,0 2 0,-9 39 0,15-50 0,-1-5 0,1 1 0,1 0 0,-1 0 0,1 0 0,1 0 0,0 0 0,2 16 0,-2-25 0,0 0 0,0 1 0,0-1 0,0 0 0,0 1 0,0-1 0,0 0 0,1 0 0,-1 1 0,0-1 0,0 0 0,0 1 0,1-1 0,-1 0 0,0 0 0,0 1 0,1-1 0,-1 0 0,0 0 0,0 0 0,1 0 0,-1 1 0,0-1 0,1 0 0,-1 0 0,0 0 0,1 0 0,-1 0 0,0 0 0,1 0 0,-1 0 0,0 0 0,1 0 0,-1 0 0,0 0 0,1 0 0,-1 0 0,0 0 0,1 0 0,-1 0 0,0 0 0,1 0 0,-1-1 0,0 1 0,1 0 0,-1 0 0,0 0 0,0-1 0,1 1 0,-1 0 0,0 0 0,0 0 0,1-1 0,-1 1 0,0 0 0,0-1 0,0 1 0,0 0 0,1-1 0,-1 1 0,0-1 0,13-20 0,-2-11 0,-1 0 0,-2 0 0,-2-1 0,-1 0 0,-1 0 0,-2 0 0,-2-44 0,0 69 0,-1 0 0,0 0 0,0-1 0,-1 1 0,0 0 0,0 0 0,-6-13 0,7 19 0,0 0 0,0 0 0,-1-1 0,1 1 0,0 1 0,-1-1 0,1 0 0,-1 0 0,0 0 0,1 1 0,-1-1 0,0 1 0,0-1 0,0 1 0,0 0 0,0 0 0,0 0 0,0 0 0,-1 0 0,1 1 0,0-1 0,-1 0 0,1 1 0,0 0 0,-1 0 0,1-1 0,0 1 0,-1 1 0,1-1 0,-5 1 0,0 1 0,-1 0 0,1 1 0,0 0 0,0 0 0,0 1 0,0-1 0,0 2 0,1-1 0,-1 1 0,1 0 0,-8 8 0,-4 8 0,-32 46 0,40-52 0,0 0 0,-1-1 0,0 0 0,-1 0 0,-1-2 0,-26 22 0,30-28 0,0-2 0,0 1 0,1 0 0,0 1 0,0 0 0,0 0 0,1 1 0,0 0 0,0 0 0,1 0 0,-1 1 0,2 0 0,-1 0 0,1 1 0,-6 15 0,1 4 0,2 0 0,0 0 0,-4 41 0,10-52 0,0 1 0,2 0 0,0 0 0,0 0 0,2-1 0,6 33 0,-8-48 0,1 1 0,-1-1 0,1 0 0,0 1 0,0-1 0,-1 0 0,1 0 0,0 0 0,1 0 0,-1 0 0,0 0 0,1 0 0,-1 0 0,1 0 0,0 0 0,-1-1 0,1 1 0,0-1 0,0 1 0,0-1 0,0 0 0,4 2 0,-4-3 0,0 0 0,1 0 0,-1 0 0,0-1 0,1 1 0,-1 0 0,0-1 0,0 0 0,1 1 0,-1-1 0,0 0 0,0 0 0,0-1 0,0 1 0,0 0 0,0-1 0,0 1 0,2-3 0,8-8 0,0-1 0,-1 0 0,0-1 0,14-24 0,-1 0 0,-1-1 0,-2-2 0,-1 0 0,13-45 0,-32 85 0,5-31 0,-5 32 0,-1-1 0,0 0 0,0 0 0,0 0 0,1 0 0,-1 0 0,0 0 0,0 0 0,-1 0 0,1 0 0,0 0 0,0 0 0,0 1 0,-1-1 0,1 0 0,0 0 0,-1 0 0,1 0 0,-1 0 0,1 1 0,-1-1 0,1 0 0,-1 0 0,1 1 0,-1-1 0,0 0 0,-1 0 0,1 1 0,0 0 0,0 0 0,1 0 0,-1 0 0,0 0 0,0 1 0,0-1 0,0 0 0,0 0 0,0 1 0,1-1 0,-1 1 0,0-1 0,0 1 0,1-1 0,-1 1 0,0-1 0,1 1 0,-1 0 0,0-1 0,1 1 0,-1 0 0,1 0 0,-1-1 0,1 1 0,-1 1 0,-14 26 0,13-23 0,-7 13 0,1 0 0,0 0 0,1 1 0,1 0 0,1 0 0,1 1 0,1 0 0,0-1 0,1 35 0,2-52 0,0 1 0,1 0 0,-1-1 0,1 1 0,0-1 0,-1 1 0,1-1 0,0 1 0,0-1 0,1 0 0,2 5 0,-4-7 0,1 1 0,0-1 0,-1 1 0,1-1 0,0 1 0,-1-1 0,1 1 0,0-1 0,0 1 0,0-1 0,-1 0 0,1 0 0,0 1 0,0-1 0,0 0 0,-1 0 0,1 0 0,0 0 0,0 0 0,0 0 0,0 0 0,0 0 0,1-1 0,3-1 0,-1 0 0,1-1 0,0 1 0,-1-1 0,0 0 0,0 0 0,0-1 0,0 1 0,4-6 0,10-5 0,-18 14 0,1 0 0,-1 0 0,0 0 0,0 0 0,0 0 0,1 0 0,-1 0 0,0 0 0,0 0 0,0 0 0,1 0 0,-1 0 0,0 0 0,0 0 0,0 0 0,1 0 0,-1 0 0,0 0 0,0 0 0,0 0 0,0 0 0,1 1 0,-1-1 0,0 0 0,0 0 0,0 0 0,0 0 0,0 0 0,1 1 0,-1-1 0,0 0 0,0 0 0,0 0 0,0 0 0,0 1 0,0-1 0,0 0 0,0 0 0,0 0 0,0 1 0,0-1 0,0 0 0,0 0 0,0 0 0,0 1 0,0-1 0,0 4 0,-1 0 0,1 0 0,-1 0 0,0 0 0,-1 0 0,1 0 0,-1-1 0,-1 5 0,-29 47 0,-69 93 0,-3 4 0,87-127 0,24-46 0,4-7 0,16-54 0,-13 36 0,2 0 0,2 0 0,27-47 0,-43 88 0,0 0 0,1 1 0,0 0 0,0-1 0,1 1 0,-1 1 0,1-1 0,0 0 0,0 1 0,0 0 0,0 0 0,0 0 0,1 0 0,-1 1 0,1 0 0,0-1 0,0 2 0,0-1 0,0 1 0,7-2 0,-7 3 0,0 1 0,0-1 0,0 1 0,0 0 0,0 0 0,0 1 0,-1-1 0,1 1 0,0 0 0,-1 0 0,1 1 0,-1-1 0,0 1 0,0 0 0,0 0 0,0 1 0,-1-1 0,1 1 0,-1 0 0,4 6 0,6 7 0,-1 2 0,-1 0 0,-1 0 0,-1 1 0,-1 0 0,0 1 0,8 37 0,-4 0 0,7 95 0,-17-116 0,-1-1 0,-1 1 0,-11 70 0,8-91 0,0-1 0,-1 1 0,-1 0 0,-1-1 0,0 0 0,-1 0 0,0-1 0,-1 0 0,-1 0 0,0-1 0,-12 14 0,19-25 0,1-1 0,0 1 0,-1-1 0,1 1 0,-1-1 0,1 0 0,-1 1 0,0-1 0,0 0 0,1 0 0,-1 0 0,0 0 0,0-1 0,0 1 0,0-1 0,0 1 0,0-1 0,0 1 0,-3-1 0,3 0 0,0-1 0,1 0 0,-1 1 0,0-1 0,1 0 0,-1 1 0,1-1 0,-1 0 0,1 0 0,-1 0 0,1-1 0,0 1 0,0 0 0,-1 0 0,1-1 0,0 1 0,0-1 0,-1-1 0,-3-8 0,-1 0 0,2-1 0,0 0 0,-6-23 0,7 22 0,-6-6 0,4 30 0,2 39 0,3-47 0,3 337 0,-2-326 0,0 0 0,1-1 0,1 1 0,7 22 0,-9-33 0,0-1 0,0 1 0,0 0 0,1-1 0,-1 1 0,1-1 0,0 0 0,-1 0 0,1 1 0,0-1 0,0 0 0,5 3 0,-6-5 0,1 1 0,-1 0 0,1-1 0,0 1 0,-1-1 0,1 0 0,0 1 0,0-1 0,-1 0 0,1 0 0,0 0 0,0 0 0,-1 0 0,1-1 0,0 1 0,0 0 0,-1-1 0,1 1 0,-1-1 0,1 0 0,0 0 0,2-1 0,8-8 0,0 0 0,-1 0 0,-1-1 0,0 0 0,0-1 0,-1 0 0,0 0 0,-1-1 0,8-18 0,4-3 0,160-287 0,-180 321 0,4-9 0,1 0 0,0 1 0,1-1 0,0 1 0,0 0 0,1 1 0,-1 0 0,2 0 0,-1 0 0,10-6 0,-16 13 0,0 0 0,0-1 0,0 1 0,1 0 0,-1 0 0,0-1 0,1 1 0,-1 0 0,0 1 0,0-1 0,1 0 0,-1 0 0,0 0 0,0 1 0,1-1 0,-1 1 0,0-1 0,0 1 0,0-1 0,0 1 0,0 0 0,0-1 0,0 1 0,0 0 0,0 0 0,0 0 0,0 0 0,0 0 0,-1 0 0,1 0 0,1 2 0,18 40 0,71 315 0,-83-322 0,-3-16 0,-3-13 0,0-1 0,0 1 0,-1 0 0,0-1 0,0 1 0,0 0 0,-1 0 0,0 0 0,-1 0 0,-1 12 0,1-18 0,1-1 0,0 0 0,0 0 0,0 0 0,0 0 0,-1 1 0,1-1 0,0 0 0,0 0 0,0 0 0,-1 0 0,1 0 0,0 0 0,0 0 0,-1 0 0,1 0 0,0 0 0,0 0 0,0 0 0,-1 0 0,1 0 0,0 0 0,0 0 0,-1 0 0,1 0 0,0 0 0,0 0 0,-1 0 0,1 0 0,0 0 0,0 0 0,0 0 0,-1-1 0,1 1 0,0 0 0,0 0 0,0 0 0,0 0 0,-1 0 0,1-1 0,0 1 0,0 0 0,0 0 0,0 0 0,0-1 0,0 1 0,-1 0 0,1 0 0,0 0 0,0-1 0,0 1 0,0 0 0,0 0 0,0-1 0,0 1 0,0 0 0,0 0 0,0-1 0,0 1 0,0 0 0,0 0 0,0-1 0,-11-26 0,1-1 0,1 0 0,-8-45 0,-8-93 0,21 133 0,-1-21 0,2 44 0,2 24 0,2 190 0,-1 65 0,0-256 0,-1 0 0,-1 1 0,0-1 0,0 0 0,-1 0 0,-1 0 0,0-1 0,-1 1 0,-12 20 0,15-29 0,0-1 0,0 1 0,0 0 0,1-1 0,-1 1 0,1 0 0,0 0 0,0 0 0,1 0 0,-1 0 0,1 0 0,-1 0 0,1 0 0,1 0 0,0 6 0,0-7 0,0-1 0,0 1 0,0-1 0,1 1 0,0-1 0,-1 0 0,1 0 0,0 0 0,0 0 0,0 0 0,0 0 0,0 0 0,1-1 0,-1 1 0,0-1 0,1 1 0,-1-1 0,1 0 0,0 0 0,-1 0 0,1 0 0,0-1 0,3 1 0,17 4 0,1-2 0,0 0 0,33-2 0,-33-1 0,1 1 0,-1 1 0,37 8 0,162 66 0,-219-75 0,0 1 0,0 0 0,0-1 0,0 0 0,0 0 0,0 0 0,0-1 0,0 1 0,1-1 0,-1 0 0,0 0 0,0 0 0,0-1 0,8-1 0,-10 0 0,1 1 0,-1-1 0,1 1 0,-1-1 0,0 0 0,0 0 0,0 0 0,0 0 0,0 0 0,-1-1 0,1 1 0,-1 0 0,1-1 0,-1 1 0,0-1 0,0 0 0,0 1 0,0-1 0,-1 0 0,1 0 0,-1 1 0,1-1 0,-1-3 0,5-52 0,-3 1 0,-8-80 0,1 8 0,5-562 0,1 678 0,-2 1 0,0 0 0,0 0 0,-1 0 0,-5-19 0,6 28 0,0 1 0,0-1 0,0 1 0,0 0 0,0-1 0,0 1 0,0 0 0,-1 0 0,1 0 0,-1 0 0,0 0 0,0 0 0,1 1 0,-1-1 0,0 0 0,-1 1 0,1-1 0,0 1 0,0 0 0,-1 0 0,1 0 0,0 0 0,-1 0 0,1 1 0,-1-1 0,1 1 0,-1-1 0,1 1 0,-1 0 0,1 0 0,-1 0 0,0 0 0,-3 1 0,-4 2 0,0 0 0,0 0 0,0 1 0,0 1 0,-17 10 0,-29 12 0,47-24 0,0 0 0,0 0 0,0 1 0,1 0 0,-1 0 0,1 1 0,0 1 0,-13 10 0,17-11 0,1 0 0,-1 0 0,1 0 0,0 0 0,0 1 0,0-1 0,1 1 0,0 0 0,0 0 0,0 0 0,1 0 0,0 0 0,0 0 0,0 11 0,1 9 0,2-1 0,0 1 0,2 0 0,1-1 0,1 0 0,1 0 0,12 28 0,-8-22 0,-2 0 0,0 0 0,-2 1 0,2 32 0,-8-40 0,-2-1 0,0 1 0,-2-1 0,-1 0 0,-12 44 0,-19 57 0,-17 67 0,42-139 0,3-15 0,-1-1 0,-2 0 0,-25 63 0,26-88 0,2-16 0,-4-26 0,11 29 0,-12-52 0,2-1 0,-4-75 0,8-119 0,5 179 0,0-957 0,4 457 0,-5 536 0,-2 0 0,-12-54 0,8 47 0,-4-50 0,8 33 0,3 0 0,9-78 0,-6 115 0,2 0 0,1 0 0,0 0 0,2 1 0,0 0 0,1 0 0,1 1 0,1-1 0,20-28 0,-27 44 0,0 0 0,1 0 0,-1 0 0,1 0 0,0 1 0,0-1 0,0 1 0,0 0 0,1 0 0,-1 1 0,1-1 0,0 1 0,-1 0 0,1 0 0,0 1 0,10-3 0,-12 4 0,0 0 0,-1 1 0,1-1 0,0 0 0,0 1 0,0-1 0,-1 1 0,1 0 0,0 0 0,-1 0 0,1 1 0,-1-1 0,1 0 0,-1 1 0,1 0 0,-1-1 0,0 1 0,0 0 0,0 0 0,0 0 0,0 1 0,-1-1 0,1 0 0,0 1 0,-1-1 0,0 1 0,0-1 0,0 1 0,0 0 0,0-1 0,0 1 0,0 3 0,5 20 0,0 0 0,-2 0 0,-1 0 0,-1 28 0,-7 114 0,0-51 0,6 19 0,-4 100 0,0-214 0,-2 0 0,0 0 0,-2 0 0,-16 38 0,10-30 0,-11 46 0,-20 126 0,37-177 0,4-16 0,1 0 0,-1 0 0,2 0 0,-2 14 0,2-22 0,1 0 0,0 0 0,0 1 0,0-1 0,1 0 0,-1 0 0,0 0 0,0 1 0,1-1 0,-1 0 0,0 0 0,1 0 0,-1 0 0,1 0 0,0 0 0,-1 0 0,1 0 0,0 0 0,-1 0 0,1 0 0,0 0 0,0 0 0,0-1 0,0 1 0,0 0 0,0-1 0,0 1 0,0 0 0,0-1 0,0 0 0,0 1 0,0-1 0,1 1 0,-1-1 0,0 0 0,0 0 0,0 0 0,1 0 0,1 0 0,28-1 0,0-2 0,36-8 0,41-4 0,44 17 0,-142-2 0,-8 0 0,0 0 0,0 0 0,0 0 0,0 0 0,0 0 0,0-1 0,0 1 0,-1-1 0,1 1 0,0-1 0,0 0 0,0 1 0,-1-1 0,1 0 0,0 0 0,-1-1 0,1 1 0,-1 0 0,1 0 0,-1-1 0,2-1 0,-1 0 0,0 0 0,-1 0 0,1-1 0,0 1 0,-1-1 0,0 0 0,0 1 0,0-1 0,0 0 0,0-4 0,0-5 0,-1 1 0,0-1 0,-1 0 0,0 1 0,-6-21 0,-25-73 0,19 69 0,2 1 0,-11-75 0,17 31 0,7-106 0,1 104 0,-7-87 0,-1 141 0,-10-44 0,8 47 0,1-1 0,-2-33 0,5 7 0,1 9 0,-11-68 0,3 59-682,-3-63-1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09:50:36.814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368 715 24575,'-86'92'0,"-123"167"0,171-207 0,37-51 0,1 0 0,-1 0 0,0 0 0,0 0 0,1 0 0,-1 0 0,0-1 0,0 1 0,0 0 0,0 0 0,0 0 0,0-1 0,0 1 0,-1-1 0,1 1 0,0-1 0,0 1 0,0-1 0,-1 0 0,1 1 0,0-1 0,-2 0 0,2-1 0,0 0 0,1 0 0,-1 0 0,0 0 0,0 0 0,1 0 0,-1 0 0,1 0 0,-1 0 0,1 0 0,-1 0 0,1-1 0,0 1 0,-1 0 0,1 0 0,0-1 0,0 1 0,0 0 0,0 0 0,0-1 0,0 1 0,1-2 0,1-20 0,1 0 0,2 0 0,0 1 0,1-1 0,13-28 0,-13 34 0,50-120 0,6 3 0,86-136 0,9-17 0,-126 218 0,-24 43 0,-11 26 0,-5 12 0,-18 30 0,2 1 0,-23 55 0,-29 51 0,75-145 0,-6 7 0,1 0 0,0 1 0,1 0 0,0 0 0,1 0 0,0 1 0,1 0 0,0 0 0,1 0 0,-2 25 0,5 198 0,0-26 0,-8-7 0,6-177 0,1-30 0,0-40 0,14-125 0,42-198 0,-52 350-273,0 0 0,1 1 0,0 0 0,11-25 0,-2 22-6553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09:50:52.25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550 918 24575,'-4'0'0,"0"1"0,1 0 0,-1 0 0,0 0 0,1 1 0,-1-1 0,1 1 0,-1 0 0,1 0 0,0 0 0,0 0 0,0 0 0,0 1 0,0 0 0,0-1 0,1 1 0,-1 0 0,1 0 0,0 1 0,0-1 0,0 0 0,0 1 0,1-1 0,-3 7 0,-4 12 0,0 2 0,-9 39 0,15-50 0,-1-5 0,1 1 0,1 0 0,-1 0 0,1 0 0,1 0 0,0 0 0,2 16 0,-2-25 0,0 0 0,0 1 0,0-1 0,0 0 0,0 1 0,0-1 0,0 0 0,1 0 0,-1 1 0,0-1 0,0 0 0,0 1 0,1-1 0,-1 0 0,0 0 0,0 1 0,1-1 0,-1 0 0,0 0 0,0 0 0,1 0 0,-1 1 0,0-1 0,1 0 0,-1 0 0,0 0 0,1 0 0,-1 0 0,0 0 0,1 0 0,-1 0 0,0 0 0,1 0 0,-1 0 0,0 0 0,1 0 0,-1 0 0,0 0 0,1 0 0,-1 0 0,0 0 0,1 0 0,-1-1 0,0 1 0,1 0 0,-1 0 0,0 0 0,0-1 0,1 1 0,-1 0 0,0 0 0,0 0 0,1-1 0,-1 1 0,0 0 0,0-1 0,0 1 0,0 0 0,1-1 0,-1 1 0,0-1 0,13-20 0,-2-11 0,-1 0 0,-2 0 0,-2-1 0,-1 0 0,-1 0 0,-2 0 0,-2-44 0,0 69 0,-1 0 0,0 0 0,0-1 0,-1 1 0,0 0 0,0 0 0,-6-13 0,7 19 0,0 0 0,0 0 0,-1-1 0,1 1 0,0 1 0,-1-1 0,1 0 0,-1 0 0,0 0 0,1 1 0,-1-1 0,0 1 0,0-1 0,0 1 0,0 0 0,0 0 0,0 0 0,0 0 0,-1 0 0,1 1 0,0-1 0,-1 0 0,1 1 0,0 0 0,-1 0 0,1-1 0,0 1 0,-1 1 0,1-1 0,-5 1 0,0 1 0,-1 0 0,1 1 0,0 0 0,0 0 0,0 1 0,0-1 0,0 2 0,1-1 0,-1 1 0,1 0 0,-8 8 0,-4 8 0,-32 46 0,40-52 0,0 0 0,-1-1 0,0 0 0,-1 0 0,-1-2 0,-26 22 0,30-28 0,0-2 0,0 1 0,1 0 0,0 1 0,0 0 0,0 0 0,1 1 0,0 0 0,0 0 0,1 0 0,-1 1 0,2 0 0,-1 0 0,1 1 0,-6 15 0,1 4 0,2 0 0,0 0 0,-4 41 0,10-52 0,0 1 0,2 0 0,0 0 0,0 0 0,2-1 0,6 33 0,-8-48 0,1 1 0,-1-1 0,1 0 0,0 1 0,0-1 0,-1 0 0,1 0 0,0 0 0,1 0 0,-1 0 0,0 0 0,1 0 0,-1 0 0,1 0 0,0 0 0,-1-1 0,1 1 0,0-1 0,0 1 0,0-1 0,0 0 0,4 2 0,-4-3 0,0 0 0,1 0 0,-1 0 0,0-1 0,1 1 0,-1 0 0,0-1 0,0 0 0,1 1 0,-1-1 0,0 0 0,0 0 0,0-1 0,0 1 0,0 0 0,0-1 0,0 1 0,2-3 0,8-8 0,0-1 0,-1 0 0,0-1 0,14-24 0,-1 0 0,-1-1 0,-2-2 0,-1 0 0,13-45 0,-32 85 0,5-31 0,-5 32 0,-1-1 0,0 0 0,0 0 0,0 0 0,1 0 0,-1 0 0,0 0 0,0 0 0,-1 0 0,1 0 0,0 0 0,0 0 0,0 1 0,-1-1 0,1 0 0,0 0 0,-1 0 0,1 0 0,-1 0 0,1 1 0,-1-1 0,1 0 0,-1 0 0,1 1 0,-1-1 0,0 0 0,-1 0 0,1 1 0,0 0 0,0 0 0,1 0 0,-1 0 0,0 0 0,0 1 0,0-1 0,0 0 0,0 0 0,0 1 0,1-1 0,-1 1 0,0-1 0,0 1 0,1-1 0,-1 1 0,0-1 0,1 1 0,-1 0 0,0-1 0,1 1 0,-1 0 0,1 0 0,-1-1 0,1 1 0,-1 1 0,-14 26 0,13-23 0,-7 13 0,1 0 0,0 0 0,1 1 0,1 0 0,1 0 0,1 1 0,1 0 0,0-1 0,1 35 0,2-52 0,0 1 0,1 0 0,-1-1 0,1 1 0,0-1 0,-1 1 0,1-1 0,0 1 0,0-1 0,1 0 0,2 5 0,-4-7 0,1 1 0,0-1 0,-1 1 0,1-1 0,0 1 0,-1-1 0,1 1 0,0-1 0,0 1 0,0-1 0,-1 0 0,1 0 0,0 1 0,0-1 0,0 0 0,-1 0 0,1 0 0,0 0 0,0 0 0,0 0 0,0 0 0,0 0 0,1-1 0,3-1 0,-1 0 0,1-1 0,0 1 0,-1-1 0,0 0 0,0 0 0,0-1 0,0 1 0,4-6 0,10-5 0,-18 14 0,1 0 0,-1 0 0,0 0 0,0 0 0,0 0 0,1 0 0,-1 0 0,0 0 0,0 0 0,0 0 0,1 0 0,-1 0 0,0 0 0,0 0 0,0 0 0,1 0 0,-1 0 0,0 0 0,0 0 0,0 0 0,0 0 0,1 1 0,-1-1 0,0 0 0,0 0 0,0 0 0,0 0 0,0 0 0,1 1 0,-1-1 0,0 0 0,0 0 0,0 0 0,0 0 0,0 1 0,0-1 0,0 0 0,0 0 0,0 0 0,0 1 0,0-1 0,0 0 0,0 0 0,0 0 0,0 1 0,0-1 0,0 4 0,-1 0 0,1 0 0,-1 0 0,0 0 0,-1 0 0,1 0 0,-1-1 0,-1 5 0,-29 47 0,-69 93 0,-3 4 0,87-127 0,24-46 0,4-7 0,16-54 0,-13 36 0,2 0 0,2 0 0,27-47 0,-43 88 0,0 0 0,1 1 0,0 0 0,0-1 0,1 1 0,-1 1 0,1-1 0,0 0 0,0 1 0,0 0 0,0 0 0,0 0 0,1 0 0,-1 1 0,1 0 0,0-1 0,0 2 0,0-1 0,0 1 0,7-2 0,-7 3 0,0 1 0,0-1 0,0 1 0,0 0 0,0 0 0,0 1 0,-1-1 0,1 1 0,0 0 0,-1 0 0,1 1 0,-1-1 0,0 1 0,0 0 0,0 0 0,0 1 0,-1-1 0,1 1 0,-1 0 0,4 6 0,6 7 0,-1 2 0,-1 0 0,-1 0 0,-1 1 0,-1 0 0,0 1 0,8 37 0,-4 0 0,7 95 0,-17-116 0,-1-1 0,-1 1 0,-11 70 0,8-91 0,0-1 0,-1 1 0,-1 0 0,-1-1 0,0 0 0,-1 0 0,0-1 0,-1 0 0,-1 0 0,0-1 0,-12 14 0,19-25 0,1-1 0,0 1 0,-1-1 0,1 1 0,-1-1 0,1 0 0,-1 1 0,0-1 0,0 0 0,1 0 0,-1 0 0,0 0 0,0-1 0,0 1 0,0-1 0,0 1 0,0-1 0,0 1 0,-3-1 0,3 0 0,0-1 0,1 0 0,-1 1 0,0-1 0,1 0 0,-1 1 0,1-1 0,-1 0 0,1 0 0,-1 0 0,1-1 0,0 1 0,0 0 0,-1 0 0,1-1 0,0 1 0,0-1 0,-1-1 0,-3-8 0,-1 0 0,2-1 0,0 0 0,-6-23 0,7 22 0,-6-6 0,4 30 0,2 39 0,3-47 0,3 337 0,-2-326 0,0 0 0,1-1 0,1 1 0,7 22 0,-9-33 0,0-1 0,0 1 0,0 0 0,1-1 0,-1 1 0,1-1 0,0 0 0,-1 0 0,1 1 0,0-1 0,0 0 0,5 3 0,-6-5 0,1 1 0,-1 0 0,1-1 0,0 1 0,-1-1 0,1 0 0,0 1 0,0-1 0,-1 0 0,1 0 0,0 0 0,0 0 0,-1 0 0,1-1 0,0 1 0,0 0 0,-1-1 0,1 1 0,-1-1 0,1 0 0,0 0 0,2-1 0,8-8 0,0 0 0,-1 0 0,-1-1 0,0 0 0,0-1 0,-1 0 0,0 0 0,-1-1 0,8-18 0,4-3 0,160-287 0,-180 321 0,4-9 0,1 0 0,0 1 0,1-1 0,0 1 0,0 0 0,1 1 0,-1 0 0,2 0 0,-1 0 0,10-6 0,-16 13 0,0 0 0,0-1 0,0 1 0,1 0 0,-1 0 0,0-1 0,1 1 0,-1 0 0,0 1 0,0-1 0,1 0 0,-1 0 0,0 0 0,0 1 0,1-1 0,-1 1 0,0-1 0,0 1 0,0-1 0,0 1 0,0 0 0,0-1 0,0 1 0,0 0 0,0 0 0,0 0 0,0 0 0,0 0 0,-1 0 0,1 0 0,1 2 0,18 40 0,71 315 0,-83-322 0,-3-16 0,-3-13 0,0-1 0,0 1 0,-1 0 0,0-1 0,0 1 0,0 0 0,-1 0 0,0 0 0,-1 0 0,-1 12 0,1-18 0,1-1 0,0 0 0,0 0 0,0 0 0,0 0 0,-1 1 0,1-1 0,0 0 0,0 0 0,0 0 0,-1 0 0,1 0 0,0 0 0,0 0 0,-1 0 0,1 0 0,0 0 0,0 0 0,0 0 0,-1 0 0,1 0 0,0 0 0,0 0 0,-1 0 0,1 0 0,0 0 0,0 0 0,-1 0 0,1 0 0,0 0 0,0 0 0,0 0 0,-1-1 0,1 1 0,0 0 0,0 0 0,0 0 0,0 0 0,-1 0 0,1-1 0,0 1 0,0 0 0,0 0 0,0 0 0,0-1 0,0 1 0,-1 0 0,1 0 0,0 0 0,0-1 0,0 1 0,0 0 0,0 0 0,0-1 0,0 1 0,0 0 0,0 0 0,0-1 0,0 1 0,0 0 0,0 0 0,0-1 0,-11-26 0,1-1 0,1 0 0,-8-45 0,-8-93 0,21 133 0,-1-21 0,2 44 0,2 24 0,2 190 0,-1 65 0,0-256 0,-1 0 0,-1 1 0,0-1 0,0 0 0,-1 0 0,-1 0 0,0-1 0,-1 1 0,-12 20 0,15-29 0,0-1 0,0 1 0,0 0 0,1-1 0,-1 1 0,1 0 0,0 0 0,0 0 0,1 0 0,-1 0 0,1 0 0,-1 0 0,1 0 0,1 0 0,0 6 0,0-7 0,0-1 0,0 1 0,0-1 0,1 1 0,0-1 0,-1 0 0,1 0 0,0 0 0,0 0 0,0 0 0,0 0 0,0 0 0,1-1 0,-1 1 0,0-1 0,1 1 0,-1-1 0,1 0 0,0 0 0,-1 0 0,1 0 0,0-1 0,3 1 0,17 4 0,1-2 0,0 0 0,33-2 0,-33-1 0,1 1 0,-1 1 0,37 8 0,162 66 0,-219-75 0,0 1 0,0 0 0,0-1 0,0 0 0,0 0 0,0 0 0,0-1 0,0 1 0,1-1 0,-1 0 0,0 0 0,0 0 0,0-1 0,8-1 0,-10 0 0,1 1 0,-1-1 0,1 1 0,-1-1 0,0 0 0,0 0 0,0 0 0,0 0 0,0 0 0,-1-1 0,1 1 0,-1 0 0,1-1 0,-1 1 0,0-1 0,0 0 0,0 1 0,0-1 0,-1 0 0,1 0 0,-1 1 0,1-1 0,-1-3 0,5-52 0,-3 1 0,-8-80 0,1 8 0,5-562 0,1 678 0,-2 1 0,0 0 0,0 0 0,-1 0 0,-5-19 0,6 28 0,0 1 0,0-1 0,0 1 0,0 0 0,0-1 0,0 1 0,0 0 0,-1 0 0,1 0 0,-1 0 0,0 0 0,0 0 0,1 1 0,-1-1 0,0 0 0,-1 1 0,1-1 0,0 1 0,0 0 0,-1 0 0,1 0 0,0 0 0,-1 0 0,1 1 0,-1-1 0,1 1 0,-1-1 0,1 1 0,-1 0 0,1 0 0,-1 0 0,0 0 0,-3 1 0,-4 2 0,0 0 0,0 0 0,0 1 0,0 1 0,-17 10 0,-29 12 0,47-24 0,0 0 0,0 0 0,0 1 0,1 0 0,-1 0 0,1 1 0,0 1 0,-13 10 0,17-11 0,1 0 0,-1 0 0,1 0 0,0 0 0,0 1 0,0-1 0,1 1 0,0 0 0,0 0 0,0 0 0,1 0 0,0 0 0,0 0 0,0 11 0,1 9 0,2-1 0,0 1 0,2 0 0,1-1 0,1 0 0,1 0 0,12 28 0,-8-22 0,-2 0 0,0 0 0,-2 1 0,2 32 0,-8-40 0,-2-1 0,0 1 0,-2-1 0,-1 0 0,-12 44 0,-19 57 0,-17 67 0,42-139 0,3-15 0,-1-1 0,-2 0 0,-25 63 0,26-88 0,2-16 0,-4-26 0,11 29 0,-12-52 0,2-1 0,-4-75 0,8-119 0,5 179 0,0-957 0,4 457 0,-5 536 0,-2 0 0,-12-54 0,8 47 0,-4-50 0,8 33 0,3 0 0,9-78 0,-6 115 0,2 0 0,1 0 0,0 0 0,2 1 0,0 0 0,1 0 0,1 1 0,1-1 0,20-28 0,-27 44 0,0 0 0,1 0 0,-1 0 0,1 0 0,0 1 0,0-1 0,0 1 0,0 0 0,1 0 0,-1 1 0,1-1 0,0 1 0,-1 0 0,1 0 0,0 1 0,10-3 0,-12 4 0,0 0 0,-1 1 0,1-1 0,0 0 0,0 1 0,0-1 0,-1 1 0,1 0 0,0 0 0,-1 0 0,1 1 0,-1-1 0,1 0 0,-1 1 0,1 0 0,-1-1 0,0 1 0,0 0 0,0 0 0,0 0 0,0 1 0,-1-1 0,1 0 0,0 1 0,-1-1 0,0 1 0,0-1 0,0 1 0,0 0 0,0-1 0,0 1 0,0 3 0,5 20 0,0 0 0,-2 0 0,-1 0 0,-1 28 0,-7 114 0,0-51 0,6 19 0,-4 100 0,0-214 0,-2 0 0,0 0 0,-2 0 0,-16 38 0,10-30 0,-11 46 0,-20 126 0,37-177 0,4-16 0,1 0 0,-1 0 0,2 0 0,-2 14 0,2-22 0,1 0 0,0 0 0,0 1 0,0-1 0,1 0 0,-1 0 0,0 0 0,0 1 0,1-1 0,-1 0 0,0 0 0,1 0 0,-1 0 0,1 0 0,0 0 0,-1 0 0,1 0 0,0 0 0,-1 0 0,1 0 0,0 0 0,0 0 0,0-1 0,0 1 0,0 0 0,0-1 0,0 1 0,0 0 0,0-1 0,0 0 0,0 1 0,0-1 0,1 1 0,-1-1 0,0 0 0,0 0 0,0 0 0,1 0 0,1 0 0,28-1 0,0-2 0,36-8 0,41-4 0,44 17 0,-142-2 0,-8 0 0,0 0 0,0 0 0,0 0 0,0 0 0,0 0 0,0-1 0,0 1 0,-1-1 0,1 1 0,0-1 0,0 0 0,0 1 0,-1-1 0,1 0 0,0 0 0,-1-1 0,1 1 0,-1 0 0,1 0 0,-1-1 0,2-1 0,-1 0 0,0 0 0,-1 0 0,1-1 0,0 1 0,-1-1 0,0 0 0,0 1 0,0-1 0,0 0 0,0-4 0,0-5 0,-1 1 0,0-1 0,-1 0 0,0 1 0,-6-21 0,-25-73 0,19 69 0,2 1 0,-11-75 0,17 31 0,7-106 0,1 104 0,-7-87 0,-1 141 0,-10-44 0,8 47 0,1-1 0,-2-33 0,5 7 0,1 9 0,-11-68 0,3 59-682,-3-63-1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09:50:36.814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368 715 24575,'-86'92'0,"-123"167"0,171-207 0,37-51 0,1 0 0,-1 0 0,0 0 0,0 0 0,1 0 0,-1 0 0,0-1 0,0 1 0,0 0 0,0 0 0,0 0 0,0-1 0,0 1 0,-1-1 0,1 1 0,0-1 0,0 1 0,0-1 0,-1 0 0,1 1 0,0-1 0,-2 0 0,2-1 0,0 0 0,1 0 0,-1 0 0,0 0 0,0 0 0,1 0 0,-1 0 0,1 0 0,-1 0 0,1 0 0,-1 0 0,1-1 0,0 1 0,-1 0 0,1 0 0,0-1 0,0 1 0,0 0 0,0 0 0,0-1 0,0 1 0,1-2 0,1-20 0,1 0 0,2 0 0,0 1 0,1-1 0,13-28 0,-13 34 0,50-120 0,6 3 0,86-136 0,9-17 0,-126 218 0,-24 43 0,-11 26 0,-5 12 0,-18 30 0,2 1 0,-23 55 0,-29 51 0,75-145 0,-6 7 0,1 0 0,0 1 0,1 0 0,0 0 0,1 0 0,0 1 0,1 0 0,0 0 0,1 0 0,-2 25 0,5 198 0,0-26 0,-8-7 0,6-177 0,1-30 0,0-40 0,14-125 0,42-198 0,-52 350-273,0 0 0,1 1 0,0 0 0,11-25 0,-2 22-6553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09:50:36.814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368 715 24575,'-86'92'0,"-123"167"0,171-207 0,37-51 0,1 0 0,-1 0 0,0 0 0,0 0 0,1 0 0,-1 0 0,0-1 0,0 1 0,0 0 0,0 0 0,0 0 0,0-1 0,0 1 0,-1-1 0,1 1 0,0-1 0,0 1 0,0-1 0,-1 0 0,1 1 0,0-1 0,-2 0 0,2-1 0,0 0 0,1 0 0,-1 0 0,0 0 0,0 0 0,1 0 0,-1 0 0,1 0 0,-1 0 0,1 0 0,-1 0 0,1-1 0,0 1 0,-1 0 0,1 0 0,0-1 0,0 1 0,0 0 0,0 0 0,0-1 0,0 1 0,1-2 0,1-20 0,1 0 0,2 0 0,0 1 0,1-1 0,13-28 0,-13 34 0,50-120 0,6 3 0,86-136 0,9-17 0,-126 218 0,-24 43 0,-11 26 0,-5 12 0,-18 30 0,2 1 0,-23 55 0,-29 51 0,75-145 0,-6 7 0,1 0 0,0 1 0,1 0 0,0 0 0,1 0 0,0 1 0,1 0 0,0 0 0,1 0 0,-2 25 0,5 198 0,0-26 0,-8-7 0,6-177 0,1-30 0,0-40 0,14-125 0,42-198 0,-52 350-273,0 0 0,1 1 0,0 0 0,11-25 0,-2 22-6553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09:50:52.25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550 918 24575,'-4'0'0,"0"1"0,1 0 0,-1 0 0,0 0 0,1 1 0,-1-1 0,1 1 0,-1 0 0,1 0 0,0 0 0,0 0 0,0 0 0,0 1 0,0 0 0,0-1 0,1 1 0,-1 0 0,1 0 0,0 1 0,0-1 0,0 0 0,0 1 0,1-1 0,-3 7 0,-4 12 0,0 2 0,-9 39 0,15-50 0,-1-5 0,1 1 0,1 0 0,-1 0 0,1 0 0,1 0 0,0 0 0,2 16 0,-2-25 0,0 0 0,0 1 0,0-1 0,0 0 0,0 1 0,0-1 0,0 0 0,1 0 0,-1 1 0,0-1 0,0 0 0,0 1 0,1-1 0,-1 0 0,0 0 0,0 1 0,1-1 0,-1 0 0,0 0 0,0 0 0,1 0 0,-1 1 0,0-1 0,1 0 0,-1 0 0,0 0 0,1 0 0,-1 0 0,0 0 0,1 0 0,-1 0 0,0 0 0,1 0 0,-1 0 0,0 0 0,1 0 0,-1 0 0,0 0 0,1 0 0,-1 0 0,0 0 0,1 0 0,-1-1 0,0 1 0,1 0 0,-1 0 0,0 0 0,0-1 0,1 1 0,-1 0 0,0 0 0,0 0 0,1-1 0,-1 1 0,0 0 0,0-1 0,0 1 0,0 0 0,1-1 0,-1 1 0,0-1 0,13-20 0,-2-11 0,-1 0 0,-2 0 0,-2-1 0,-1 0 0,-1 0 0,-2 0 0,-2-44 0,0 69 0,-1 0 0,0 0 0,0-1 0,-1 1 0,0 0 0,0 0 0,-6-13 0,7 19 0,0 0 0,0 0 0,-1-1 0,1 1 0,0 1 0,-1-1 0,1 0 0,-1 0 0,0 0 0,1 1 0,-1-1 0,0 1 0,0-1 0,0 1 0,0 0 0,0 0 0,0 0 0,0 0 0,-1 0 0,1 1 0,0-1 0,-1 0 0,1 1 0,0 0 0,-1 0 0,1-1 0,0 1 0,-1 1 0,1-1 0,-5 1 0,0 1 0,-1 0 0,1 1 0,0 0 0,0 0 0,0 1 0,0-1 0,0 2 0,1-1 0,-1 1 0,1 0 0,-8 8 0,-4 8 0,-32 46 0,40-52 0,0 0 0,-1-1 0,0 0 0,-1 0 0,-1-2 0,-26 22 0,30-28 0,0-2 0,0 1 0,1 0 0,0 1 0,0 0 0,0 0 0,1 1 0,0 0 0,0 0 0,1 0 0,-1 1 0,2 0 0,-1 0 0,1 1 0,-6 15 0,1 4 0,2 0 0,0 0 0,-4 41 0,10-52 0,0 1 0,2 0 0,0 0 0,0 0 0,2-1 0,6 33 0,-8-48 0,1 1 0,-1-1 0,1 0 0,0 1 0,0-1 0,-1 0 0,1 0 0,0 0 0,1 0 0,-1 0 0,0 0 0,1 0 0,-1 0 0,1 0 0,0 0 0,-1-1 0,1 1 0,0-1 0,0 1 0,0-1 0,0 0 0,4 2 0,-4-3 0,0 0 0,1 0 0,-1 0 0,0-1 0,1 1 0,-1 0 0,0-1 0,0 0 0,1 1 0,-1-1 0,0 0 0,0 0 0,0-1 0,0 1 0,0 0 0,0-1 0,0 1 0,2-3 0,8-8 0,0-1 0,-1 0 0,0-1 0,14-24 0,-1 0 0,-1-1 0,-2-2 0,-1 0 0,13-45 0,-32 85 0,5-31 0,-5 32 0,-1-1 0,0 0 0,0 0 0,0 0 0,1 0 0,-1 0 0,0 0 0,0 0 0,-1 0 0,1 0 0,0 0 0,0 0 0,0 1 0,-1-1 0,1 0 0,0 0 0,-1 0 0,1 0 0,-1 0 0,1 1 0,-1-1 0,1 0 0,-1 0 0,1 1 0,-1-1 0,0 0 0,-1 0 0,1 1 0,0 0 0,0 0 0,1 0 0,-1 0 0,0 0 0,0 1 0,0-1 0,0 0 0,0 0 0,0 1 0,1-1 0,-1 1 0,0-1 0,0 1 0,1-1 0,-1 1 0,0-1 0,1 1 0,-1 0 0,0-1 0,1 1 0,-1 0 0,1 0 0,-1-1 0,1 1 0,-1 1 0,-14 26 0,13-23 0,-7 13 0,1 0 0,0 0 0,1 1 0,1 0 0,1 0 0,1 1 0,1 0 0,0-1 0,1 35 0,2-52 0,0 1 0,1 0 0,-1-1 0,1 1 0,0-1 0,-1 1 0,1-1 0,0 1 0,0-1 0,1 0 0,2 5 0,-4-7 0,1 1 0,0-1 0,-1 1 0,1-1 0,0 1 0,-1-1 0,1 1 0,0-1 0,0 1 0,0-1 0,-1 0 0,1 0 0,0 1 0,0-1 0,0 0 0,-1 0 0,1 0 0,0 0 0,0 0 0,0 0 0,0 0 0,0 0 0,1-1 0,3-1 0,-1 0 0,1-1 0,0 1 0,-1-1 0,0 0 0,0 0 0,0-1 0,0 1 0,4-6 0,10-5 0,-18 14 0,1 0 0,-1 0 0,0 0 0,0 0 0,0 0 0,1 0 0,-1 0 0,0 0 0,0 0 0,0 0 0,1 0 0,-1 0 0,0 0 0,0 0 0,0 0 0,1 0 0,-1 0 0,0 0 0,0 0 0,0 0 0,0 0 0,1 1 0,-1-1 0,0 0 0,0 0 0,0 0 0,0 0 0,0 0 0,1 1 0,-1-1 0,0 0 0,0 0 0,0 0 0,0 0 0,0 1 0,0-1 0,0 0 0,0 0 0,0 0 0,0 1 0,0-1 0,0 0 0,0 0 0,0 0 0,0 1 0,0-1 0,0 4 0,-1 0 0,1 0 0,-1 0 0,0 0 0,-1 0 0,1 0 0,-1-1 0,-1 5 0,-29 47 0,-69 93 0,-3 4 0,87-127 0,24-46 0,4-7 0,16-54 0,-13 36 0,2 0 0,2 0 0,27-47 0,-43 88 0,0 0 0,1 1 0,0 0 0,0-1 0,1 1 0,-1 1 0,1-1 0,0 0 0,0 1 0,0 0 0,0 0 0,0 0 0,1 0 0,-1 1 0,1 0 0,0-1 0,0 2 0,0-1 0,0 1 0,7-2 0,-7 3 0,0 1 0,0-1 0,0 1 0,0 0 0,0 0 0,0 1 0,-1-1 0,1 1 0,0 0 0,-1 0 0,1 1 0,-1-1 0,0 1 0,0 0 0,0 0 0,0 1 0,-1-1 0,1 1 0,-1 0 0,4 6 0,6 7 0,-1 2 0,-1 0 0,-1 0 0,-1 1 0,-1 0 0,0 1 0,8 37 0,-4 0 0,7 95 0,-17-116 0,-1-1 0,-1 1 0,-11 70 0,8-91 0,0-1 0,-1 1 0,-1 0 0,-1-1 0,0 0 0,-1 0 0,0-1 0,-1 0 0,-1 0 0,0-1 0,-12 14 0,19-25 0,1-1 0,0 1 0,-1-1 0,1 1 0,-1-1 0,1 0 0,-1 1 0,0-1 0,0 0 0,1 0 0,-1 0 0,0 0 0,0-1 0,0 1 0,0-1 0,0 1 0,0-1 0,0 1 0,-3-1 0,3 0 0,0-1 0,1 0 0,-1 1 0,0-1 0,1 0 0,-1 1 0,1-1 0,-1 0 0,1 0 0,-1 0 0,1-1 0,0 1 0,0 0 0,-1 0 0,1-1 0,0 1 0,0-1 0,-1-1 0,-3-8 0,-1 0 0,2-1 0,0 0 0,-6-23 0,7 22 0,-6-6 0,4 30 0,2 39 0,3-47 0,3 337 0,-2-326 0,0 0 0,1-1 0,1 1 0,7 22 0,-9-33 0,0-1 0,0 1 0,0 0 0,1-1 0,-1 1 0,1-1 0,0 0 0,-1 0 0,1 1 0,0-1 0,0 0 0,5 3 0,-6-5 0,1 1 0,-1 0 0,1-1 0,0 1 0,-1-1 0,1 0 0,0 1 0,0-1 0,-1 0 0,1 0 0,0 0 0,0 0 0,-1 0 0,1-1 0,0 1 0,0 0 0,-1-1 0,1 1 0,-1-1 0,1 0 0,0 0 0,2-1 0,8-8 0,0 0 0,-1 0 0,-1-1 0,0 0 0,0-1 0,-1 0 0,0 0 0,-1-1 0,8-18 0,4-3 0,160-287 0,-180 321 0,4-9 0,1 0 0,0 1 0,1-1 0,0 1 0,0 0 0,1 1 0,-1 0 0,2 0 0,-1 0 0,10-6 0,-16 13 0,0 0 0,0-1 0,0 1 0,1 0 0,-1 0 0,0-1 0,1 1 0,-1 0 0,0 1 0,0-1 0,1 0 0,-1 0 0,0 0 0,0 1 0,1-1 0,-1 1 0,0-1 0,0 1 0,0-1 0,0 1 0,0 0 0,0-1 0,0 1 0,0 0 0,0 0 0,0 0 0,0 0 0,0 0 0,-1 0 0,1 0 0,1 2 0,18 40 0,71 315 0,-83-322 0,-3-16 0,-3-13 0,0-1 0,0 1 0,-1 0 0,0-1 0,0 1 0,0 0 0,-1 0 0,0 0 0,-1 0 0,-1 12 0,1-18 0,1-1 0,0 0 0,0 0 0,0 0 0,0 0 0,-1 1 0,1-1 0,0 0 0,0 0 0,0 0 0,-1 0 0,1 0 0,0 0 0,0 0 0,-1 0 0,1 0 0,0 0 0,0 0 0,0 0 0,-1 0 0,1 0 0,0 0 0,0 0 0,-1 0 0,1 0 0,0 0 0,0 0 0,-1 0 0,1 0 0,0 0 0,0 0 0,0 0 0,-1-1 0,1 1 0,0 0 0,0 0 0,0 0 0,0 0 0,-1 0 0,1-1 0,0 1 0,0 0 0,0 0 0,0 0 0,0-1 0,0 1 0,-1 0 0,1 0 0,0 0 0,0-1 0,0 1 0,0 0 0,0 0 0,0-1 0,0 1 0,0 0 0,0 0 0,0-1 0,0 1 0,0 0 0,0 0 0,0-1 0,-11-26 0,1-1 0,1 0 0,-8-45 0,-8-93 0,21 133 0,-1-21 0,2 44 0,2 24 0,2 190 0,-1 65 0,0-256 0,-1 0 0,-1 1 0,0-1 0,0 0 0,-1 0 0,-1 0 0,0-1 0,-1 1 0,-12 20 0,15-29 0,0-1 0,0 1 0,0 0 0,1-1 0,-1 1 0,1 0 0,0 0 0,0 0 0,1 0 0,-1 0 0,1 0 0,-1 0 0,1 0 0,1 0 0,0 6 0,0-7 0,0-1 0,0 1 0,0-1 0,1 1 0,0-1 0,-1 0 0,1 0 0,0 0 0,0 0 0,0 0 0,0 0 0,0 0 0,1-1 0,-1 1 0,0-1 0,1 1 0,-1-1 0,1 0 0,0 0 0,-1 0 0,1 0 0,0-1 0,3 1 0,17 4 0,1-2 0,0 0 0,33-2 0,-33-1 0,1 1 0,-1 1 0,37 8 0,162 66 0,-219-75 0,0 1 0,0 0 0,0-1 0,0 0 0,0 0 0,0 0 0,0-1 0,0 1 0,1-1 0,-1 0 0,0 0 0,0 0 0,0-1 0,8-1 0,-10 0 0,1 1 0,-1-1 0,1 1 0,-1-1 0,0 0 0,0 0 0,0 0 0,0 0 0,0 0 0,-1-1 0,1 1 0,-1 0 0,1-1 0,-1 1 0,0-1 0,0 0 0,0 1 0,0-1 0,-1 0 0,1 0 0,-1 1 0,1-1 0,-1-3 0,5-52 0,-3 1 0,-8-80 0,1 8 0,5-562 0,1 678 0,-2 1 0,0 0 0,0 0 0,-1 0 0,-5-19 0,6 28 0,0 1 0,0-1 0,0 1 0,0 0 0,0-1 0,0 1 0,0 0 0,-1 0 0,1 0 0,-1 0 0,0 0 0,0 0 0,1 1 0,-1-1 0,0 0 0,-1 1 0,1-1 0,0 1 0,0 0 0,-1 0 0,1 0 0,0 0 0,-1 0 0,1 1 0,-1-1 0,1 1 0,-1-1 0,1 1 0,-1 0 0,1 0 0,-1 0 0,0 0 0,-3 1 0,-4 2 0,0 0 0,0 0 0,0 1 0,0 1 0,-17 10 0,-29 12 0,47-24 0,0 0 0,0 0 0,0 1 0,1 0 0,-1 0 0,1 1 0,0 1 0,-13 10 0,17-11 0,1 0 0,-1 0 0,1 0 0,0 0 0,0 1 0,0-1 0,1 1 0,0 0 0,0 0 0,0 0 0,1 0 0,0 0 0,0 0 0,0 11 0,1 9 0,2-1 0,0 1 0,2 0 0,1-1 0,1 0 0,1 0 0,12 28 0,-8-22 0,-2 0 0,0 0 0,-2 1 0,2 32 0,-8-40 0,-2-1 0,0 1 0,-2-1 0,-1 0 0,-12 44 0,-19 57 0,-17 67 0,42-139 0,3-15 0,-1-1 0,-2 0 0,-25 63 0,26-88 0,2-16 0,-4-26 0,11 29 0,-12-52 0,2-1 0,-4-75 0,8-119 0,5 179 0,0-957 0,4 457 0,-5 536 0,-2 0 0,-12-54 0,8 47 0,-4-50 0,8 33 0,3 0 0,9-78 0,-6 115 0,2 0 0,1 0 0,0 0 0,2 1 0,0 0 0,1 0 0,1 1 0,1-1 0,20-28 0,-27 44 0,0 0 0,1 0 0,-1 0 0,1 0 0,0 1 0,0-1 0,0 1 0,0 0 0,1 0 0,-1 1 0,1-1 0,0 1 0,-1 0 0,1 0 0,0 1 0,10-3 0,-12 4 0,0 0 0,-1 1 0,1-1 0,0 0 0,0 1 0,0-1 0,-1 1 0,1 0 0,0 0 0,-1 0 0,1 1 0,-1-1 0,1 0 0,-1 1 0,1 0 0,-1-1 0,0 1 0,0 0 0,0 0 0,0 0 0,0 1 0,-1-1 0,1 0 0,0 1 0,-1-1 0,0 1 0,0-1 0,0 1 0,0 0 0,0-1 0,0 1 0,0 3 0,5 20 0,0 0 0,-2 0 0,-1 0 0,-1 28 0,-7 114 0,0-51 0,6 19 0,-4 100 0,0-214 0,-2 0 0,0 0 0,-2 0 0,-16 38 0,10-30 0,-11 46 0,-20 126 0,37-177 0,4-16 0,1 0 0,-1 0 0,2 0 0,-2 14 0,2-22 0,1 0 0,0 0 0,0 1 0,0-1 0,1 0 0,-1 0 0,0 0 0,0 1 0,1-1 0,-1 0 0,0 0 0,1 0 0,-1 0 0,1 0 0,0 0 0,-1 0 0,1 0 0,0 0 0,-1 0 0,1 0 0,0 0 0,0 0 0,0-1 0,0 1 0,0 0 0,0-1 0,0 1 0,0 0 0,0-1 0,0 0 0,0 1 0,0-1 0,1 1 0,-1-1 0,0 0 0,0 0 0,0 0 0,1 0 0,1 0 0,28-1 0,0-2 0,36-8 0,41-4 0,44 17 0,-142-2 0,-8 0 0,0 0 0,0 0 0,0 0 0,0 0 0,0 0 0,0-1 0,0 1 0,-1-1 0,1 1 0,0-1 0,0 0 0,0 1 0,-1-1 0,1 0 0,0 0 0,-1-1 0,1 1 0,-1 0 0,1 0 0,-1-1 0,2-1 0,-1 0 0,0 0 0,-1 0 0,1-1 0,0 1 0,-1-1 0,0 0 0,0 1 0,0-1 0,0 0 0,0-4 0,0-5 0,-1 1 0,0-1 0,-1 0 0,0 1 0,-6-21 0,-25-73 0,19 69 0,2 1 0,-11-75 0,17 31 0,7-106 0,1 104 0,-7-87 0,-1 141 0,-10-44 0,8 47 0,1-1 0,-2-33 0,5 7 0,1 9 0,-11-68 0,3 59-682,-3-63-1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09:50:36.814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368 715 24575,'-86'92'0,"-123"167"0,171-207 0,37-51 0,1 0 0,-1 0 0,0 0 0,0 0 0,1 0 0,-1 0 0,0-1 0,0 1 0,0 0 0,0 0 0,0 0 0,0-1 0,0 1 0,-1-1 0,1 1 0,0-1 0,0 1 0,0-1 0,-1 0 0,1 1 0,0-1 0,-2 0 0,2-1 0,0 0 0,1 0 0,-1 0 0,0 0 0,0 0 0,1 0 0,-1 0 0,1 0 0,-1 0 0,1 0 0,-1 0 0,1-1 0,0 1 0,-1 0 0,1 0 0,0-1 0,0 1 0,0 0 0,0 0 0,0-1 0,0 1 0,1-2 0,1-20 0,1 0 0,2 0 0,0 1 0,1-1 0,13-28 0,-13 34 0,50-120 0,6 3 0,86-136 0,9-17 0,-126 218 0,-24 43 0,-11 26 0,-5 12 0,-18 30 0,2 1 0,-23 55 0,-29 51 0,75-145 0,-6 7 0,1 0 0,0 1 0,1 0 0,0 0 0,1 0 0,0 1 0,1 0 0,0 0 0,1 0 0,-2 25 0,5 198 0,0-26 0,-8-7 0,6-177 0,1-30 0,0-40 0,14-125 0,42-198 0,-52 350-273,0 0 0,1 1 0,0 0 0,11-25 0,-2 22-6553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09:50:52.25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550 918 24575,'-4'0'0,"0"1"0,1 0 0,-1 0 0,0 0 0,1 1 0,-1-1 0,1 1 0,-1 0 0,1 0 0,0 0 0,0 0 0,0 0 0,0 1 0,0 0 0,0-1 0,1 1 0,-1 0 0,1 0 0,0 1 0,0-1 0,0 0 0,0 1 0,1-1 0,-3 7 0,-4 12 0,0 2 0,-9 39 0,15-50 0,-1-5 0,1 1 0,1 0 0,-1 0 0,1 0 0,1 0 0,0 0 0,2 16 0,-2-25 0,0 0 0,0 1 0,0-1 0,0 0 0,0 1 0,0-1 0,0 0 0,1 0 0,-1 1 0,0-1 0,0 0 0,0 1 0,1-1 0,-1 0 0,0 0 0,0 1 0,1-1 0,-1 0 0,0 0 0,0 0 0,1 0 0,-1 1 0,0-1 0,1 0 0,-1 0 0,0 0 0,1 0 0,-1 0 0,0 0 0,1 0 0,-1 0 0,0 0 0,1 0 0,-1 0 0,0 0 0,1 0 0,-1 0 0,0 0 0,1 0 0,-1 0 0,0 0 0,1 0 0,-1-1 0,0 1 0,1 0 0,-1 0 0,0 0 0,0-1 0,1 1 0,-1 0 0,0 0 0,0 0 0,1-1 0,-1 1 0,0 0 0,0-1 0,0 1 0,0 0 0,1-1 0,-1 1 0,0-1 0,13-20 0,-2-11 0,-1 0 0,-2 0 0,-2-1 0,-1 0 0,-1 0 0,-2 0 0,-2-44 0,0 69 0,-1 0 0,0 0 0,0-1 0,-1 1 0,0 0 0,0 0 0,-6-13 0,7 19 0,0 0 0,0 0 0,-1-1 0,1 1 0,0 1 0,-1-1 0,1 0 0,-1 0 0,0 0 0,1 1 0,-1-1 0,0 1 0,0-1 0,0 1 0,0 0 0,0 0 0,0 0 0,0 0 0,-1 0 0,1 1 0,0-1 0,-1 0 0,1 1 0,0 0 0,-1 0 0,1-1 0,0 1 0,-1 1 0,1-1 0,-5 1 0,0 1 0,-1 0 0,1 1 0,0 0 0,0 0 0,0 1 0,0-1 0,0 2 0,1-1 0,-1 1 0,1 0 0,-8 8 0,-4 8 0,-32 46 0,40-52 0,0 0 0,-1-1 0,0 0 0,-1 0 0,-1-2 0,-26 22 0,30-28 0,0-2 0,0 1 0,1 0 0,0 1 0,0 0 0,0 0 0,1 1 0,0 0 0,0 0 0,1 0 0,-1 1 0,2 0 0,-1 0 0,1 1 0,-6 15 0,1 4 0,2 0 0,0 0 0,-4 41 0,10-52 0,0 1 0,2 0 0,0 0 0,0 0 0,2-1 0,6 33 0,-8-48 0,1 1 0,-1-1 0,1 0 0,0 1 0,0-1 0,-1 0 0,1 0 0,0 0 0,1 0 0,-1 0 0,0 0 0,1 0 0,-1 0 0,1 0 0,0 0 0,-1-1 0,1 1 0,0-1 0,0 1 0,0-1 0,0 0 0,4 2 0,-4-3 0,0 0 0,1 0 0,-1 0 0,0-1 0,1 1 0,-1 0 0,0-1 0,0 0 0,1 1 0,-1-1 0,0 0 0,0 0 0,0-1 0,0 1 0,0 0 0,0-1 0,0 1 0,2-3 0,8-8 0,0-1 0,-1 0 0,0-1 0,14-24 0,-1 0 0,-1-1 0,-2-2 0,-1 0 0,13-45 0,-32 85 0,5-31 0,-5 32 0,-1-1 0,0 0 0,0 0 0,0 0 0,1 0 0,-1 0 0,0 0 0,0 0 0,-1 0 0,1 0 0,0 0 0,0 0 0,0 1 0,-1-1 0,1 0 0,0 0 0,-1 0 0,1 0 0,-1 0 0,1 1 0,-1-1 0,1 0 0,-1 0 0,1 1 0,-1-1 0,0 0 0,-1 0 0,1 1 0,0 0 0,0 0 0,1 0 0,-1 0 0,0 0 0,0 1 0,0-1 0,0 0 0,0 0 0,0 1 0,1-1 0,-1 1 0,0-1 0,0 1 0,1-1 0,-1 1 0,0-1 0,1 1 0,-1 0 0,0-1 0,1 1 0,-1 0 0,1 0 0,-1-1 0,1 1 0,-1 1 0,-14 26 0,13-23 0,-7 13 0,1 0 0,0 0 0,1 1 0,1 0 0,1 0 0,1 1 0,1 0 0,0-1 0,1 35 0,2-52 0,0 1 0,1 0 0,-1-1 0,1 1 0,0-1 0,-1 1 0,1-1 0,0 1 0,0-1 0,1 0 0,2 5 0,-4-7 0,1 1 0,0-1 0,-1 1 0,1-1 0,0 1 0,-1-1 0,1 1 0,0-1 0,0 1 0,0-1 0,-1 0 0,1 0 0,0 1 0,0-1 0,0 0 0,-1 0 0,1 0 0,0 0 0,0 0 0,0 0 0,0 0 0,0 0 0,1-1 0,3-1 0,-1 0 0,1-1 0,0 1 0,-1-1 0,0 0 0,0 0 0,0-1 0,0 1 0,4-6 0,10-5 0,-18 14 0,1 0 0,-1 0 0,0 0 0,0 0 0,0 0 0,1 0 0,-1 0 0,0 0 0,0 0 0,0 0 0,1 0 0,-1 0 0,0 0 0,0 0 0,0 0 0,1 0 0,-1 0 0,0 0 0,0 0 0,0 0 0,0 0 0,1 1 0,-1-1 0,0 0 0,0 0 0,0 0 0,0 0 0,0 0 0,1 1 0,-1-1 0,0 0 0,0 0 0,0 0 0,0 0 0,0 1 0,0-1 0,0 0 0,0 0 0,0 0 0,0 1 0,0-1 0,0 0 0,0 0 0,0 0 0,0 1 0,0-1 0,0 4 0,-1 0 0,1 0 0,-1 0 0,0 0 0,-1 0 0,1 0 0,-1-1 0,-1 5 0,-29 47 0,-69 93 0,-3 4 0,87-127 0,24-46 0,4-7 0,16-54 0,-13 36 0,2 0 0,2 0 0,27-47 0,-43 88 0,0 0 0,1 1 0,0 0 0,0-1 0,1 1 0,-1 1 0,1-1 0,0 0 0,0 1 0,0 0 0,0 0 0,0 0 0,1 0 0,-1 1 0,1 0 0,0-1 0,0 2 0,0-1 0,0 1 0,7-2 0,-7 3 0,0 1 0,0-1 0,0 1 0,0 0 0,0 0 0,0 1 0,-1-1 0,1 1 0,0 0 0,-1 0 0,1 1 0,-1-1 0,0 1 0,0 0 0,0 0 0,0 1 0,-1-1 0,1 1 0,-1 0 0,4 6 0,6 7 0,-1 2 0,-1 0 0,-1 0 0,-1 1 0,-1 0 0,0 1 0,8 37 0,-4 0 0,7 95 0,-17-116 0,-1-1 0,-1 1 0,-11 70 0,8-91 0,0-1 0,-1 1 0,-1 0 0,-1-1 0,0 0 0,-1 0 0,0-1 0,-1 0 0,-1 0 0,0-1 0,-12 14 0,19-25 0,1-1 0,0 1 0,-1-1 0,1 1 0,-1-1 0,1 0 0,-1 1 0,0-1 0,0 0 0,1 0 0,-1 0 0,0 0 0,0-1 0,0 1 0,0-1 0,0 1 0,0-1 0,0 1 0,-3-1 0,3 0 0,0-1 0,1 0 0,-1 1 0,0-1 0,1 0 0,-1 1 0,1-1 0,-1 0 0,1 0 0,-1 0 0,1-1 0,0 1 0,0 0 0,-1 0 0,1-1 0,0 1 0,0-1 0,-1-1 0,-3-8 0,-1 0 0,2-1 0,0 0 0,-6-23 0,7 22 0,-6-6 0,4 30 0,2 39 0,3-47 0,3 337 0,-2-326 0,0 0 0,1-1 0,1 1 0,7 22 0,-9-33 0,0-1 0,0 1 0,0 0 0,1-1 0,-1 1 0,1-1 0,0 0 0,-1 0 0,1 1 0,0-1 0,0 0 0,5 3 0,-6-5 0,1 1 0,-1 0 0,1-1 0,0 1 0,-1-1 0,1 0 0,0 1 0,0-1 0,-1 0 0,1 0 0,0 0 0,0 0 0,-1 0 0,1-1 0,0 1 0,0 0 0,-1-1 0,1 1 0,-1-1 0,1 0 0,0 0 0,2-1 0,8-8 0,0 0 0,-1 0 0,-1-1 0,0 0 0,0-1 0,-1 0 0,0 0 0,-1-1 0,8-18 0,4-3 0,160-287 0,-180 321 0,4-9 0,1 0 0,0 1 0,1-1 0,0 1 0,0 0 0,1 1 0,-1 0 0,2 0 0,-1 0 0,10-6 0,-16 13 0,0 0 0,0-1 0,0 1 0,1 0 0,-1 0 0,0-1 0,1 1 0,-1 0 0,0 1 0,0-1 0,1 0 0,-1 0 0,0 0 0,0 1 0,1-1 0,-1 1 0,0-1 0,0 1 0,0-1 0,0 1 0,0 0 0,0-1 0,0 1 0,0 0 0,0 0 0,0 0 0,0 0 0,0 0 0,-1 0 0,1 0 0,1 2 0,18 40 0,71 315 0,-83-322 0,-3-16 0,-3-13 0,0-1 0,0 1 0,-1 0 0,0-1 0,0 1 0,0 0 0,-1 0 0,0 0 0,-1 0 0,-1 12 0,1-18 0,1-1 0,0 0 0,0 0 0,0 0 0,0 0 0,-1 1 0,1-1 0,0 0 0,0 0 0,0 0 0,-1 0 0,1 0 0,0 0 0,0 0 0,-1 0 0,1 0 0,0 0 0,0 0 0,0 0 0,-1 0 0,1 0 0,0 0 0,0 0 0,-1 0 0,1 0 0,0 0 0,0 0 0,-1 0 0,1 0 0,0 0 0,0 0 0,0 0 0,-1-1 0,1 1 0,0 0 0,0 0 0,0 0 0,0 0 0,-1 0 0,1-1 0,0 1 0,0 0 0,0 0 0,0 0 0,0-1 0,0 1 0,-1 0 0,1 0 0,0 0 0,0-1 0,0 1 0,0 0 0,0 0 0,0-1 0,0 1 0,0 0 0,0 0 0,0-1 0,0 1 0,0 0 0,0 0 0,0-1 0,-11-26 0,1-1 0,1 0 0,-8-45 0,-8-93 0,21 133 0,-1-21 0,2 44 0,2 24 0,2 190 0,-1 65 0,0-256 0,-1 0 0,-1 1 0,0-1 0,0 0 0,-1 0 0,-1 0 0,0-1 0,-1 1 0,-12 20 0,15-29 0,0-1 0,0 1 0,0 0 0,1-1 0,-1 1 0,1 0 0,0 0 0,0 0 0,1 0 0,-1 0 0,1 0 0,-1 0 0,1 0 0,1 0 0,0 6 0,0-7 0,0-1 0,0 1 0,0-1 0,1 1 0,0-1 0,-1 0 0,1 0 0,0 0 0,0 0 0,0 0 0,0 0 0,0 0 0,1-1 0,-1 1 0,0-1 0,1 1 0,-1-1 0,1 0 0,0 0 0,-1 0 0,1 0 0,0-1 0,3 1 0,17 4 0,1-2 0,0 0 0,33-2 0,-33-1 0,1 1 0,-1 1 0,37 8 0,162 66 0,-219-75 0,0 1 0,0 0 0,0-1 0,0 0 0,0 0 0,0 0 0,0-1 0,0 1 0,1-1 0,-1 0 0,0 0 0,0 0 0,0-1 0,8-1 0,-10 0 0,1 1 0,-1-1 0,1 1 0,-1-1 0,0 0 0,0 0 0,0 0 0,0 0 0,0 0 0,-1-1 0,1 1 0,-1 0 0,1-1 0,-1 1 0,0-1 0,0 0 0,0 1 0,0-1 0,-1 0 0,1 0 0,-1 1 0,1-1 0,-1-3 0,5-52 0,-3 1 0,-8-80 0,1 8 0,5-562 0,1 678 0,-2 1 0,0 0 0,0 0 0,-1 0 0,-5-19 0,6 28 0,0 1 0,0-1 0,0 1 0,0 0 0,0-1 0,0 1 0,0 0 0,-1 0 0,1 0 0,-1 0 0,0 0 0,0 0 0,1 1 0,-1-1 0,0 0 0,-1 1 0,1-1 0,0 1 0,0 0 0,-1 0 0,1 0 0,0 0 0,-1 0 0,1 1 0,-1-1 0,1 1 0,-1-1 0,1 1 0,-1 0 0,1 0 0,-1 0 0,0 0 0,-3 1 0,-4 2 0,0 0 0,0 0 0,0 1 0,0 1 0,-17 10 0,-29 12 0,47-24 0,0 0 0,0 0 0,0 1 0,1 0 0,-1 0 0,1 1 0,0 1 0,-13 10 0,17-11 0,1 0 0,-1 0 0,1 0 0,0 0 0,0 1 0,0-1 0,1 1 0,0 0 0,0 0 0,0 0 0,1 0 0,0 0 0,0 0 0,0 11 0,1 9 0,2-1 0,0 1 0,2 0 0,1-1 0,1 0 0,1 0 0,12 28 0,-8-22 0,-2 0 0,0 0 0,-2 1 0,2 32 0,-8-40 0,-2-1 0,0 1 0,-2-1 0,-1 0 0,-12 44 0,-19 57 0,-17 67 0,42-139 0,3-15 0,-1-1 0,-2 0 0,-25 63 0,26-88 0,2-16 0,-4-26 0,11 29 0,-12-52 0,2-1 0,-4-75 0,8-119 0,5 179 0,0-957 0,4 457 0,-5 536 0,-2 0 0,-12-54 0,8 47 0,-4-50 0,8 33 0,3 0 0,9-78 0,-6 115 0,2 0 0,1 0 0,0 0 0,2 1 0,0 0 0,1 0 0,1 1 0,1-1 0,20-28 0,-27 44 0,0 0 0,1 0 0,-1 0 0,1 0 0,0 1 0,0-1 0,0 1 0,0 0 0,1 0 0,-1 1 0,1-1 0,0 1 0,-1 0 0,1 0 0,0 1 0,10-3 0,-12 4 0,0 0 0,-1 1 0,1-1 0,0 0 0,0 1 0,0-1 0,-1 1 0,1 0 0,0 0 0,-1 0 0,1 1 0,-1-1 0,1 0 0,-1 1 0,1 0 0,-1-1 0,0 1 0,0 0 0,0 0 0,0 0 0,0 1 0,-1-1 0,1 0 0,0 1 0,-1-1 0,0 1 0,0-1 0,0 1 0,0 0 0,0-1 0,0 1 0,0 3 0,5 20 0,0 0 0,-2 0 0,-1 0 0,-1 28 0,-7 114 0,0-51 0,6 19 0,-4 100 0,0-214 0,-2 0 0,0 0 0,-2 0 0,-16 38 0,10-30 0,-11 46 0,-20 126 0,37-177 0,4-16 0,1 0 0,-1 0 0,2 0 0,-2 14 0,2-22 0,1 0 0,0 0 0,0 1 0,0-1 0,1 0 0,-1 0 0,0 0 0,0 1 0,1-1 0,-1 0 0,0 0 0,1 0 0,-1 0 0,1 0 0,0 0 0,-1 0 0,1 0 0,0 0 0,-1 0 0,1 0 0,0 0 0,0 0 0,0-1 0,0 1 0,0 0 0,0-1 0,0 1 0,0 0 0,0-1 0,0 0 0,0 1 0,0-1 0,1 1 0,-1-1 0,0 0 0,0 0 0,0 0 0,1 0 0,1 0 0,28-1 0,0-2 0,36-8 0,41-4 0,44 17 0,-142-2 0,-8 0 0,0 0 0,0 0 0,0 0 0,0 0 0,0 0 0,0-1 0,0 1 0,-1-1 0,1 1 0,0-1 0,0 0 0,0 1 0,-1-1 0,1 0 0,0 0 0,-1-1 0,1 1 0,-1 0 0,1 0 0,-1-1 0,2-1 0,-1 0 0,0 0 0,-1 0 0,1-1 0,0 1 0,-1-1 0,0 0 0,0 1 0,0-1 0,0 0 0,0-4 0,0-5 0,-1 1 0,0-1 0,-1 0 0,0 1 0,-6-21 0,-25-73 0,19 69 0,2 1 0,-11-75 0,17 31 0,7-106 0,1 104 0,-7-87 0,-1 141 0,-10-44 0,8 47 0,1-1 0,-2-33 0,5 7 0,1 9 0,-11-68 0,3 59-682,-3-63-1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09:50:36.814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368 715 24575,'-86'92'0,"-123"167"0,171-207 0,37-51 0,1 0 0,-1 0 0,0 0 0,0 0 0,1 0 0,-1 0 0,0-1 0,0 1 0,0 0 0,0 0 0,0 0 0,0-1 0,0 1 0,-1-1 0,1 1 0,0-1 0,0 1 0,0-1 0,-1 0 0,1 1 0,0-1 0,-2 0 0,2-1 0,0 0 0,1 0 0,-1 0 0,0 0 0,0 0 0,1 0 0,-1 0 0,1 0 0,-1 0 0,1 0 0,-1 0 0,1-1 0,0 1 0,-1 0 0,1 0 0,0-1 0,0 1 0,0 0 0,0 0 0,0-1 0,0 1 0,1-2 0,1-20 0,1 0 0,2 0 0,0 1 0,1-1 0,13-28 0,-13 34 0,50-120 0,6 3 0,86-136 0,9-17 0,-126 218 0,-24 43 0,-11 26 0,-5 12 0,-18 30 0,2 1 0,-23 55 0,-29 51 0,75-145 0,-6 7 0,1 0 0,0 1 0,1 0 0,0 0 0,1 0 0,0 1 0,1 0 0,0 0 0,1 0 0,-2 25 0,5 198 0,0-26 0,-8-7 0,6-177 0,1-30 0,0-40 0,14-125 0,42-198 0,-52 350-273,0 0 0,1 1 0,0 0 0,11-25 0,-2 22-6553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09:50:52.25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550 918 24575,'-4'0'0,"0"1"0,1 0 0,-1 0 0,0 0 0,1 1 0,-1-1 0,1 1 0,-1 0 0,1 0 0,0 0 0,0 0 0,0 0 0,0 1 0,0 0 0,0-1 0,1 1 0,-1 0 0,1 0 0,0 1 0,0-1 0,0 0 0,0 1 0,1-1 0,-3 7 0,-4 12 0,0 2 0,-9 39 0,15-50 0,-1-5 0,1 1 0,1 0 0,-1 0 0,1 0 0,1 0 0,0 0 0,2 16 0,-2-25 0,0 0 0,0 1 0,0-1 0,0 0 0,0 1 0,0-1 0,0 0 0,1 0 0,-1 1 0,0-1 0,0 0 0,0 1 0,1-1 0,-1 0 0,0 0 0,0 1 0,1-1 0,-1 0 0,0 0 0,0 0 0,1 0 0,-1 1 0,0-1 0,1 0 0,-1 0 0,0 0 0,1 0 0,-1 0 0,0 0 0,1 0 0,-1 0 0,0 0 0,1 0 0,-1 0 0,0 0 0,1 0 0,-1 0 0,0 0 0,1 0 0,-1 0 0,0 0 0,1 0 0,-1-1 0,0 1 0,1 0 0,-1 0 0,0 0 0,0-1 0,1 1 0,-1 0 0,0 0 0,0 0 0,1-1 0,-1 1 0,0 0 0,0-1 0,0 1 0,0 0 0,1-1 0,-1 1 0,0-1 0,13-20 0,-2-11 0,-1 0 0,-2 0 0,-2-1 0,-1 0 0,-1 0 0,-2 0 0,-2-44 0,0 69 0,-1 0 0,0 0 0,0-1 0,-1 1 0,0 0 0,0 0 0,-6-13 0,7 19 0,0 0 0,0 0 0,-1-1 0,1 1 0,0 1 0,-1-1 0,1 0 0,-1 0 0,0 0 0,1 1 0,-1-1 0,0 1 0,0-1 0,0 1 0,0 0 0,0 0 0,0 0 0,0 0 0,-1 0 0,1 1 0,0-1 0,-1 0 0,1 1 0,0 0 0,-1 0 0,1-1 0,0 1 0,-1 1 0,1-1 0,-5 1 0,0 1 0,-1 0 0,1 1 0,0 0 0,0 0 0,0 1 0,0-1 0,0 2 0,1-1 0,-1 1 0,1 0 0,-8 8 0,-4 8 0,-32 46 0,40-52 0,0 0 0,-1-1 0,0 0 0,-1 0 0,-1-2 0,-26 22 0,30-28 0,0-2 0,0 1 0,1 0 0,0 1 0,0 0 0,0 0 0,1 1 0,0 0 0,0 0 0,1 0 0,-1 1 0,2 0 0,-1 0 0,1 1 0,-6 15 0,1 4 0,2 0 0,0 0 0,-4 41 0,10-52 0,0 1 0,2 0 0,0 0 0,0 0 0,2-1 0,6 33 0,-8-48 0,1 1 0,-1-1 0,1 0 0,0 1 0,0-1 0,-1 0 0,1 0 0,0 0 0,1 0 0,-1 0 0,0 0 0,1 0 0,-1 0 0,1 0 0,0 0 0,-1-1 0,1 1 0,0-1 0,0 1 0,0-1 0,0 0 0,4 2 0,-4-3 0,0 0 0,1 0 0,-1 0 0,0-1 0,1 1 0,-1 0 0,0-1 0,0 0 0,1 1 0,-1-1 0,0 0 0,0 0 0,0-1 0,0 1 0,0 0 0,0-1 0,0 1 0,2-3 0,8-8 0,0-1 0,-1 0 0,0-1 0,14-24 0,-1 0 0,-1-1 0,-2-2 0,-1 0 0,13-45 0,-32 85 0,5-31 0,-5 32 0,-1-1 0,0 0 0,0 0 0,0 0 0,1 0 0,-1 0 0,0 0 0,0 0 0,-1 0 0,1 0 0,0 0 0,0 0 0,0 1 0,-1-1 0,1 0 0,0 0 0,-1 0 0,1 0 0,-1 0 0,1 1 0,-1-1 0,1 0 0,-1 0 0,1 1 0,-1-1 0,0 0 0,-1 0 0,1 1 0,0 0 0,0 0 0,1 0 0,-1 0 0,0 0 0,0 1 0,0-1 0,0 0 0,0 0 0,0 1 0,1-1 0,-1 1 0,0-1 0,0 1 0,1-1 0,-1 1 0,0-1 0,1 1 0,-1 0 0,0-1 0,1 1 0,-1 0 0,1 0 0,-1-1 0,1 1 0,-1 1 0,-14 26 0,13-23 0,-7 13 0,1 0 0,0 0 0,1 1 0,1 0 0,1 0 0,1 1 0,1 0 0,0-1 0,1 35 0,2-52 0,0 1 0,1 0 0,-1-1 0,1 1 0,0-1 0,-1 1 0,1-1 0,0 1 0,0-1 0,1 0 0,2 5 0,-4-7 0,1 1 0,0-1 0,-1 1 0,1-1 0,0 1 0,-1-1 0,1 1 0,0-1 0,0 1 0,0-1 0,-1 0 0,1 0 0,0 1 0,0-1 0,0 0 0,-1 0 0,1 0 0,0 0 0,0 0 0,0 0 0,0 0 0,0 0 0,1-1 0,3-1 0,-1 0 0,1-1 0,0 1 0,-1-1 0,0 0 0,0 0 0,0-1 0,0 1 0,4-6 0,10-5 0,-18 14 0,1 0 0,-1 0 0,0 0 0,0 0 0,0 0 0,1 0 0,-1 0 0,0 0 0,0 0 0,0 0 0,1 0 0,-1 0 0,0 0 0,0 0 0,0 0 0,1 0 0,-1 0 0,0 0 0,0 0 0,0 0 0,0 0 0,1 1 0,-1-1 0,0 0 0,0 0 0,0 0 0,0 0 0,0 0 0,1 1 0,-1-1 0,0 0 0,0 0 0,0 0 0,0 0 0,0 1 0,0-1 0,0 0 0,0 0 0,0 0 0,0 1 0,0-1 0,0 0 0,0 0 0,0 0 0,0 1 0,0-1 0,0 4 0,-1 0 0,1 0 0,-1 0 0,0 0 0,-1 0 0,1 0 0,-1-1 0,-1 5 0,-29 47 0,-69 93 0,-3 4 0,87-127 0,24-46 0,4-7 0,16-54 0,-13 36 0,2 0 0,2 0 0,27-47 0,-43 88 0,0 0 0,1 1 0,0 0 0,0-1 0,1 1 0,-1 1 0,1-1 0,0 0 0,0 1 0,0 0 0,0 0 0,0 0 0,1 0 0,-1 1 0,1 0 0,0-1 0,0 2 0,0-1 0,0 1 0,7-2 0,-7 3 0,0 1 0,0-1 0,0 1 0,0 0 0,0 0 0,0 1 0,-1-1 0,1 1 0,0 0 0,-1 0 0,1 1 0,-1-1 0,0 1 0,0 0 0,0 0 0,0 1 0,-1-1 0,1 1 0,-1 0 0,4 6 0,6 7 0,-1 2 0,-1 0 0,-1 0 0,-1 1 0,-1 0 0,0 1 0,8 37 0,-4 0 0,7 95 0,-17-116 0,-1-1 0,-1 1 0,-11 70 0,8-91 0,0-1 0,-1 1 0,-1 0 0,-1-1 0,0 0 0,-1 0 0,0-1 0,-1 0 0,-1 0 0,0-1 0,-12 14 0,19-25 0,1-1 0,0 1 0,-1-1 0,1 1 0,-1-1 0,1 0 0,-1 1 0,0-1 0,0 0 0,1 0 0,-1 0 0,0 0 0,0-1 0,0 1 0,0-1 0,0 1 0,0-1 0,0 1 0,-3-1 0,3 0 0,0-1 0,1 0 0,-1 1 0,0-1 0,1 0 0,-1 1 0,1-1 0,-1 0 0,1 0 0,-1 0 0,1-1 0,0 1 0,0 0 0,-1 0 0,1-1 0,0 1 0,0-1 0,-1-1 0,-3-8 0,-1 0 0,2-1 0,0 0 0,-6-23 0,7 22 0,-6-6 0,4 30 0,2 39 0,3-47 0,3 337 0,-2-326 0,0 0 0,1-1 0,1 1 0,7 22 0,-9-33 0,0-1 0,0 1 0,0 0 0,1-1 0,-1 1 0,1-1 0,0 0 0,-1 0 0,1 1 0,0-1 0,0 0 0,5 3 0,-6-5 0,1 1 0,-1 0 0,1-1 0,0 1 0,-1-1 0,1 0 0,0 1 0,0-1 0,-1 0 0,1 0 0,0 0 0,0 0 0,-1 0 0,1-1 0,0 1 0,0 0 0,-1-1 0,1 1 0,-1-1 0,1 0 0,0 0 0,2-1 0,8-8 0,0 0 0,-1 0 0,-1-1 0,0 0 0,0-1 0,-1 0 0,0 0 0,-1-1 0,8-18 0,4-3 0,160-287 0,-180 321 0,4-9 0,1 0 0,0 1 0,1-1 0,0 1 0,0 0 0,1 1 0,-1 0 0,2 0 0,-1 0 0,10-6 0,-16 13 0,0 0 0,0-1 0,0 1 0,1 0 0,-1 0 0,0-1 0,1 1 0,-1 0 0,0 1 0,0-1 0,1 0 0,-1 0 0,0 0 0,0 1 0,1-1 0,-1 1 0,0-1 0,0 1 0,0-1 0,0 1 0,0 0 0,0-1 0,0 1 0,0 0 0,0 0 0,0 0 0,0 0 0,0 0 0,-1 0 0,1 0 0,1 2 0,18 40 0,71 315 0,-83-322 0,-3-16 0,-3-13 0,0-1 0,0 1 0,-1 0 0,0-1 0,0 1 0,0 0 0,-1 0 0,0 0 0,-1 0 0,-1 12 0,1-18 0,1-1 0,0 0 0,0 0 0,0 0 0,0 0 0,-1 1 0,1-1 0,0 0 0,0 0 0,0 0 0,-1 0 0,1 0 0,0 0 0,0 0 0,-1 0 0,1 0 0,0 0 0,0 0 0,0 0 0,-1 0 0,1 0 0,0 0 0,0 0 0,-1 0 0,1 0 0,0 0 0,0 0 0,-1 0 0,1 0 0,0 0 0,0 0 0,0 0 0,-1-1 0,1 1 0,0 0 0,0 0 0,0 0 0,0 0 0,-1 0 0,1-1 0,0 1 0,0 0 0,0 0 0,0 0 0,0-1 0,0 1 0,-1 0 0,1 0 0,0 0 0,0-1 0,0 1 0,0 0 0,0 0 0,0-1 0,0 1 0,0 0 0,0 0 0,0-1 0,0 1 0,0 0 0,0 0 0,0-1 0,-11-26 0,1-1 0,1 0 0,-8-45 0,-8-93 0,21 133 0,-1-21 0,2 44 0,2 24 0,2 190 0,-1 65 0,0-256 0,-1 0 0,-1 1 0,0-1 0,0 0 0,-1 0 0,-1 0 0,0-1 0,-1 1 0,-12 20 0,15-29 0,0-1 0,0 1 0,0 0 0,1-1 0,-1 1 0,1 0 0,0 0 0,0 0 0,1 0 0,-1 0 0,1 0 0,-1 0 0,1 0 0,1 0 0,0 6 0,0-7 0,0-1 0,0 1 0,0-1 0,1 1 0,0-1 0,-1 0 0,1 0 0,0 0 0,0 0 0,0 0 0,0 0 0,0 0 0,1-1 0,-1 1 0,0-1 0,1 1 0,-1-1 0,1 0 0,0 0 0,-1 0 0,1 0 0,0-1 0,3 1 0,17 4 0,1-2 0,0 0 0,33-2 0,-33-1 0,1 1 0,-1 1 0,37 8 0,162 66 0,-219-75 0,0 1 0,0 0 0,0-1 0,0 0 0,0 0 0,0 0 0,0-1 0,0 1 0,1-1 0,-1 0 0,0 0 0,0 0 0,0-1 0,8-1 0,-10 0 0,1 1 0,-1-1 0,1 1 0,-1-1 0,0 0 0,0 0 0,0 0 0,0 0 0,0 0 0,-1-1 0,1 1 0,-1 0 0,1-1 0,-1 1 0,0-1 0,0 0 0,0 1 0,0-1 0,-1 0 0,1 0 0,-1 1 0,1-1 0,-1-3 0,5-52 0,-3 1 0,-8-80 0,1 8 0,5-562 0,1 678 0,-2 1 0,0 0 0,0 0 0,-1 0 0,-5-19 0,6 28 0,0 1 0,0-1 0,0 1 0,0 0 0,0-1 0,0 1 0,0 0 0,-1 0 0,1 0 0,-1 0 0,0 0 0,0 0 0,1 1 0,-1-1 0,0 0 0,-1 1 0,1-1 0,0 1 0,0 0 0,-1 0 0,1 0 0,0 0 0,-1 0 0,1 1 0,-1-1 0,1 1 0,-1-1 0,1 1 0,-1 0 0,1 0 0,-1 0 0,0 0 0,-3 1 0,-4 2 0,0 0 0,0 0 0,0 1 0,0 1 0,-17 10 0,-29 12 0,47-24 0,0 0 0,0 0 0,0 1 0,1 0 0,-1 0 0,1 1 0,0 1 0,-13 10 0,17-11 0,1 0 0,-1 0 0,1 0 0,0 0 0,0 1 0,0-1 0,1 1 0,0 0 0,0 0 0,0 0 0,1 0 0,0 0 0,0 0 0,0 11 0,1 9 0,2-1 0,0 1 0,2 0 0,1-1 0,1 0 0,1 0 0,12 28 0,-8-22 0,-2 0 0,0 0 0,-2 1 0,2 32 0,-8-40 0,-2-1 0,0 1 0,-2-1 0,-1 0 0,-12 44 0,-19 57 0,-17 67 0,42-139 0,3-15 0,-1-1 0,-2 0 0,-25 63 0,26-88 0,2-16 0,-4-26 0,11 29 0,-12-52 0,2-1 0,-4-75 0,8-119 0,5 179 0,0-957 0,4 457 0,-5 536 0,-2 0 0,-12-54 0,8 47 0,-4-50 0,8 33 0,3 0 0,9-78 0,-6 115 0,2 0 0,1 0 0,0 0 0,2 1 0,0 0 0,1 0 0,1 1 0,1-1 0,20-28 0,-27 44 0,0 0 0,1 0 0,-1 0 0,1 0 0,0 1 0,0-1 0,0 1 0,0 0 0,1 0 0,-1 1 0,1-1 0,0 1 0,-1 0 0,1 0 0,0 1 0,10-3 0,-12 4 0,0 0 0,-1 1 0,1-1 0,0 0 0,0 1 0,0-1 0,-1 1 0,1 0 0,0 0 0,-1 0 0,1 1 0,-1-1 0,1 0 0,-1 1 0,1 0 0,-1-1 0,0 1 0,0 0 0,0 0 0,0 0 0,0 1 0,-1-1 0,1 0 0,0 1 0,-1-1 0,0 1 0,0-1 0,0 1 0,0 0 0,0-1 0,0 1 0,0 3 0,5 20 0,0 0 0,-2 0 0,-1 0 0,-1 28 0,-7 114 0,0-51 0,6 19 0,-4 100 0,0-214 0,-2 0 0,0 0 0,-2 0 0,-16 38 0,10-30 0,-11 46 0,-20 126 0,37-177 0,4-16 0,1 0 0,-1 0 0,2 0 0,-2 14 0,2-22 0,1 0 0,0 0 0,0 1 0,0-1 0,1 0 0,-1 0 0,0 0 0,0 1 0,1-1 0,-1 0 0,0 0 0,1 0 0,-1 0 0,1 0 0,0 0 0,-1 0 0,1 0 0,0 0 0,-1 0 0,1 0 0,0 0 0,0 0 0,0-1 0,0 1 0,0 0 0,0-1 0,0 1 0,0 0 0,0-1 0,0 0 0,0 1 0,0-1 0,1 1 0,-1-1 0,0 0 0,0 0 0,0 0 0,1 0 0,1 0 0,28-1 0,0-2 0,36-8 0,41-4 0,44 17 0,-142-2 0,-8 0 0,0 0 0,0 0 0,0 0 0,0 0 0,0 0 0,0-1 0,0 1 0,-1-1 0,1 1 0,0-1 0,0 0 0,0 1 0,-1-1 0,1 0 0,0 0 0,-1-1 0,1 1 0,-1 0 0,1 0 0,-1-1 0,2-1 0,-1 0 0,0 0 0,-1 0 0,1-1 0,0 1 0,-1-1 0,0 0 0,0 1 0,0-1 0,0 0 0,0-4 0,0-5 0,-1 1 0,0-1 0,-1 0 0,0 1 0,-6-21 0,-25-73 0,19 69 0,2 1 0,-11-75 0,17 31 0,7-106 0,1 104 0,-7-87 0,-1 141 0,-10-44 0,8 47 0,1-1 0,-2-33 0,5 7 0,1 9 0,-11-68 0,3 59-682,-3-63-1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09:50:36.814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368 715 24575,'-86'92'0,"-123"167"0,171-207 0,37-51 0,1 0 0,-1 0 0,0 0 0,0 0 0,1 0 0,-1 0 0,0-1 0,0 1 0,0 0 0,0 0 0,0 0 0,0-1 0,0 1 0,-1-1 0,1 1 0,0-1 0,0 1 0,0-1 0,-1 0 0,1 1 0,0-1 0,-2 0 0,2-1 0,0 0 0,1 0 0,-1 0 0,0 0 0,0 0 0,1 0 0,-1 0 0,1 0 0,-1 0 0,1 0 0,-1 0 0,1-1 0,0 1 0,-1 0 0,1 0 0,0-1 0,0 1 0,0 0 0,0 0 0,0-1 0,0 1 0,1-2 0,1-20 0,1 0 0,2 0 0,0 1 0,1-1 0,13-28 0,-13 34 0,50-120 0,6 3 0,86-136 0,9-17 0,-126 218 0,-24 43 0,-11 26 0,-5 12 0,-18 30 0,2 1 0,-23 55 0,-29 51 0,75-145 0,-6 7 0,1 0 0,0 1 0,1 0 0,0 0 0,1 0 0,0 1 0,1 0 0,0 0 0,1 0 0,-2 25 0,5 198 0,0-26 0,-8-7 0,6-177 0,1-30 0,0-40 0,14-125 0,42-198 0,-52 350-273,0 0 0,1 1 0,0 0 0,11-25 0,-2 22-6553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09:50:52.25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550 918 24575,'-4'0'0,"0"1"0,1 0 0,-1 0 0,0 0 0,1 1 0,-1-1 0,1 1 0,-1 0 0,1 0 0,0 0 0,0 0 0,0 0 0,0 1 0,0 0 0,0-1 0,1 1 0,-1 0 0,1 0 0,0 1 0,0-1 0,0 0 0,0 1 0,1-1 0,-3 7 0,-4 12 0,0 2 0,-9 39 0,15-50 0,-1-5 0,1 1 0,1 0 0,-1 0 0,1 0 0,1 0 0,0 0 0,2 16 0,-2-25 0,0 0 0,0 1 0,0-1 0,0 0 0,0 1 0,0-1 0,0 0 0,1 0 0,-1 1 0,0-1 0,0 0 0,0 1 0,1-1 0,-1 0 0,0 0 0,0 1 0,1-1 0,-1 0 0,0 0 0,0 0 0,1 0 0,-1 1 0,0-1 0,1 0 0,-1 0 0,0 0 0,1 0 0,-1 0 0,0 0 0,1 0 0,-1 0 0,0 0 0,1 0 0,-1 0 0,0 0 0,1 0 0,-1 0 0,0 0 0,1 0 0,-1 0 0,0 0 0,1 0 0,-1-1 0,0 1 0,1 0 0,-1 0 0,0 0 0,0-1 0,1 1 0,-1 0 0,0 0 0,0 0 0,1-1 0,-1 1 0,0 0 0,0-1 0,0 1 0,0 0 0,1-1 0,-1 1 0,0-1 0,13-20 0,-2-11 0,-1 0 0,-2 0 0,-2-1 0,-1 0 0,-1 0 0,-2 0 0,-2-44 0,0 69 0,-1 0 0,0 0 0,0-1 0,-1 1 0,0 0 0,0 0 0,-6-13 0,7 19 0,0 0 0,0 0 0,-1-1 0,1 1 0,0 1 0,-1-1 0,1 0 0,-1 0 0,0 0 0,1 1 0,-1-1 0,0 1 0,0-1 0,0 1 0,0 0 0,0 0 0,0 0 0,0 0 0,-1 0 0,1 1 0,0-1 0,-1 0 0,1 1 0,0 0 0,-1 0 0,1-1 0,0 1 0,-1 1 0,1-1 0,-5 1 0,0 1 0,-1 0 0,1 1 0,0 0 0,0 0 0,0 1 0,0-1 0,0 2 0,1-1 0,-1 1 0,1 0 0,-8 8 0,-4 8 0,-32 46 0,40-52 0,0 0 0,-1-1 0,0 0 0,-1 0 0,-1-2 0,-26 22 0,30-28 0,0-2 0,0 1 0,1 0 0,0 1 0,0 0 0,0 0 0,1 1 0,0 0 0,0 0 0,1 0 0,-1 1 0,2 0 0,-1 0 0,1 1 0,-6 15 0,1 4 0,2 0 0,0 0 0,-4 41 0,10-52 0,0 1 0,2 0 0,0 0 0,0 0 0,2-1 0,6 33 0,-8-48 0,1 1 0,-1-1 0,1 0 0,0 1 0,0-1 0,-1 0 0,1 0 0,0 0 0,1 0 0,-1 0 0,0 0 0,1 0 0,-1 0 0,1 0 0,0 0 0,-1-1 0,1 1 0,0-1 0,0 1 0,0-1 0,0 0 0,4 2 0,-4-3 0,0 0 0,1 0 0,-1 0 0,0-1 0,1 1 0,-1 0 0,0-1 0,0 0 0,1 1 0,-1-1 0,0 0 0,0 0 0,0-1 0,0 1 0,0 0 0,0-1 0,0 1 0,2-3 0,8-8 0,0-1 0,-1 0 0,0-1 0,14-24 0,-1 0 0,-1-1 0,-2-2 0,-1 0 0,13-45 0,-32 85 0,5-31 0,-5 32 0,-1-1 0,0 0 0,0 0 0,0 0 0,1 0 0,-1 0 0,0 0 0,0 0 0,-1 0 0,1 0 0,0 0 0,0 0 0,0 1 0,-1-1 0,1 0 0,0 0 0,-1 0 0,1 0 0,-1 0 0,1 1 0,-1-1 0,1 0 0,-1 0 0,1 1 0,-1-1 0,0 0 0,-1 0 0,1 1 0,0 0 0,0 0 0,1 0 0,-1 0 0,0 0 0,0 1 0,0-1 0,0 0 0,0 0 0,0 1 0,1-1 0,-1 1 0,0-1 0,0 1 0,1-1 0,-1 1 0,0-1 0,1 1 0,-1 0 0,0-1 0,1 1 0,-1 0 0,1 0 0,-1-1 0,1 1 0,-1 1 0,-14 26 0,13-23 0,-7 13 0,1 0 0,0 0 0,1 1 0,1 0 0,1 0 0,1 1 0,1 0 0,0-1 0,1 35 0,2-52 0,0 1 0,1 0 0,-1-1 0,1 1 0,0-1 0,-1 1 0,1-1 0,0 1 0,0-1 0,1 0 0,2 5 0,-4-7 0,1 1 0,0-1 0,-1 1 0,1-1 0,0 1 0,-1-1 0,1 1 0,0-1 0,0 1 0,0-1 0,-1 0 0,1 0 0,0 1 0,0-1 0,0 0 0,-1 0 0,1 0 0,0 0 0,0 0 0,0 0 0,0 0 0,0 0 0,1-1 0,3-1 0,-1 0 0,1-1 0,0 1 0,-1-1 0,0 0 0,0 0 0,0-1 0,0 1 0,4-6 0,10-5 0,-18 14 0,1 0 0,-1 0 0,0 0 0,0 0 0,0 0 0,1 0 0,-1 0 0,0 0 0,0 0 0,0 0 0,1 0 0,-1 0 0,0 0 0,0 0 0,0 0 0,1 0 0,-1 0 0,0 0 0,0 0 0,0 0 0,0 0 0,1 1 0,-1-1 0,0 0 0,0 0 0,0 0 0,0 0 0,0 0 0,1 1 0,-1-1 0,0 0 0,0 0 0,0 0 0,0 0 0,0 1 0,0-1 0,0 0 0,0 0 0,0 0 0,0 1 0,0-1 0,0 0 0,0 0 0,0 0 0,0 1 0,0-1 0,0 4 0,-1 0 0,1 0 0,-1 0 0,0 0 0,-1 0 0,1 0 0,-1-1 0,-1 5 0,-29 47 0,-69 93 0,-3 4 0,87-127 0,24-46 0,4-7 0,16-54 0,-13 36 0,2 0 0,2 0 0,27-47 0,-43 88 0,0 0 0,1 1 0,0 0 0,0-1 0,1 1 0,-1 1 0,1-1 0,0 0 0,0 1 0,0 0 0,0 0 0,0 0 0,1 0 0,-1 1 0,1 0 0,0-1 0,0 2 0,0-1 0,0 1 0,7-2 0,-7 3 0,0 1 0,0-1 0,0 1 0,0 0 0,0 0 0,0 1 0,-1-1 0,1 1 0,0 0 0,-1 0 0,1 1 0,-1-1 0,0 1 0,0 0 0,0 0 0,0 1 0,-1-1 0,1 1 0,-1 0 0,4 6 0,6 7 0,-1 2 0,-1 0 0,-1 0 0,-1 1 0,-1 0 0,0 1 0,8 37 0,-4 0 0,7 95 0,-17-116 0,-1-1 0,-1 1 0,-11 70 0,8-91 0,0-1 0,-1 1 0,-1 0 0,-1-1 0,0 0 0,-1 0 0,0-1 0,-1 0 0,-1 0 0,0-1 0,-12 14 0,19-25 0,1-1 0,0 1 0,-1-1 0,1 1 0,-1-1 0,1 0 0,-1 1 0,0-1 0,0 0 0,1 0 0,-1 0 0,0 0 0,0-1 0,0 1 0,0-1 0,0 1 0,0-1 0,0 1 0,-3-1 0,3 0 0,0-1 0,1 0 0,-1 1 0,0-1 0,1 0 0,-1 1 0,1-1 0,-1 0 0,1 0 0,-1 0 0,1-1 0,0 1 0,0 0 0,-1 0 0,1-1 0,0 1 0,0-1 0,-1-1 0,-3-8 0,-1 0 0,2-1 0,0 0 0,-6-23 0,7 22 0,-6-6 0,4 30 0,2 39 0,3-47 0,3 337 0,-2-326 0,0 0 0,1-1 0,1 1 0,7 22 0,-9-33 0,0-1 0,0 1 0,0 0 0,1-1 0,-1 1 0,1-1 0,0 0 0,-1 0 0,1 1 0,0-1 0,0 0 0,5 3 0,-6-5 0,1 1 0,-1 0 0,1-1 0,0 1 0,-1-1 0,1 0 0,0 1 0,0-1 0,-1 0 0,1 0 0,0 0 0,0 0 0,-1 0 0,1-1 0,0 1 0,0 0 0,-1-1 0,1 1 0,-1-1 0,1 0 0,0 0 0,2-1 0,8-8 0,0 0 0,-1 0 0,-1-1 0,0 0 0,0-1 0,-1 0 0,0 0 0,-1-1 0,8-18 0,4-3 0,160-287 0,-180 321 0,4-9 0,1 0 0,0 1 0,1-1 0,0 1 0,0 0 0,1 1 0,-1 0 0,2 0 0,-1 0 0,10-6 0,-16 13 0,0 0 0,0-1 0,0 1 0,1 0 0,-1 0 0,0-1 0,1 1 0,-1 0 0,0 1 0,0-1 0,1 0 0,-1 0 0,0 0 0,0 1 0,1-1 0,-1 1 0,0-1 0,0 1 0,0-1 0,0 1 0,0 0 0,0-1 0,0 1 0,0 0 0,0 0 0,0 0 0,0 0 0,0 0 0,-1 0 0,1 0 0,1 2 0,18 40 0,71 315 0,-83-322 0,-3-16 0,-3-13 0,0-1 0,0 1 0,-1 0 0,0-1 0,0 1 0,0 0 0,-1 0 0,0 0 0,-1 0 0,-1 12 0,1-18 0,1-1 0,0 0 0,0 0 0,0 0 0,0 0 0,-1 1 0,1-1 0,0 0 0,0 0 0,0 0 0,-1 0 0,1 0 0,0 0 0,0 0 0,-1 0 0,1 0 0,0 0 0,0 0 0,0 0 0,-1 0 0,1 0 0,0 0 0,0 0 0,-1 0 0,1 0 0,0 0 0,0 0 0,-1 0 0,1 0 0,0 0 0,0 0 0,0 0 0,-1-1 0,1 1 0,0 0 0,0 0 0,0 0 0,0 0 0,-1 0 0,1-1 0,0 1 0,0 0 0,0 0 0,0 0 0,0-1 0,0 1 0,-1 0 0,1 0 0,0 0 0,0-1 0,0 1 0,0 0 0,0 0 0,0-1 0,0 1 0,0 0 0,0 0 0,0-1 0,0 1 0,0 0 0,0 0 0,0-1 0,-11-26 0,1-1 0,1 0 0,-8-45 0,-8-93 0,21 133 0,-1-21 0,2 44 0,2 24 0,2 190 0,-1 65 0,0-256 0,-1 0 0,-1 1 0,0-1 0,0 0 0,-1 0 0,-1 0 0,0-1 0,-1 1 0,-12 20 0,15-29 0,0-1 0,0 1 0,0 0 0,1-1 0,-1 1 0,1 0 0,0 0 0,0 0 0,1 0 0,-1 0 0,1 0 0,-1 0 0,1 0 0,1 0 0,0 6 0,0-7 0,0-1 0,0 1 0,0-1 0,1 1 0,0-1 0,-1 0 0,1 0 0,0 0 0,0 0 0,0 0 0,0 0 0,0 0 0,1-1 0,-1 1 0,0-1 0,1 1 0,-1-1 0,1 0 0,0 0 0,-1 0 0,1 0 0,0-1 0,3 1 0,17 4 0,1-2 0,0 0 0,33-2 0,-33-1 0,1 1 0,-1 1 0,37 8 0,162 66 0,-219-75 0,0 1 0,0 0 0,0-1 0,0 0 0,0 0 0,0 0 0,0-1 0,0 1 0,1-1 0,-1 0 0,0 0 0,0 0 0,0-1 0,8-1 0,-10 0 0,1 1 0,-1-1 0,1 1 0,-1-1 0,0 0 0,0 0 0,0 0 0,0 0 0,0 0 0,-1-1 0,1 1 0,-1 0 0,1-1 0,-1 1 0,0-1 0,0 0 0,0 1 0,0-1 0,-1 0 0,1 0 0,-1 1 0,1-1 0,-1-3 0,5-52 0,-3 1 0,-8-80 0,1 8 0,5-562 0,1 678 0,-2 1 0,0 0 0,0 0 0,-1 0 0,-5-19 0,6 28 0,0 1 0,0-1 0,0 1 0,0 0 0,0-1 0,0 1 0,0 0 0,-1 0 0,1 0 0,-1 0 0,0 0 0,0 0 0,1 1 0,-1-1 0,0 0 0,-1 1 0,1-1 0,0 1 0,0 0 0,-1 0 0,1 0 0,0 0 0,-1 0 0,1 1 0,-1-1 0,1 1 0,-1-1 0,1 1 0,-1 0 0,1 0 0,-1 0 0,0 0 0,-3 1 0,-4 2 0,0 0 0,0 0 0,0 1 0,0 1 0,-17 10 0,-29 12 0,47-24 0,0 0 0,0 0 0,0 1 0,1 0 0,-1 0 0,1 1 0,0 1 0,-13 10 0,17-11 0,1 0 0,-1 0 0,1 0 0,0 0 0,0 1 0,0-1 0,1 1 0,0 0 0,0 0 0,0 0 0,1 0 0,0 0 0,0 0 0,0 11 0,1 9 0,2-1 0,0 1 0,2 0 0,1-1 0,1 0 0,1 0 0,12 28 0,-8-22 0,-2 0 0,0 0 0,-2 1 0,2 32 0,-8-40 0,-2-1 0,0 1 0,-2-1 0,-1 0 0,-12 44 0,-19 57 0,-17 67 0,42-139 0,3-15 0,-1-1 0,-2 0 0,-25 63 0,26-88 0,2-16 0,-4-26 0,11 29 0,-12-52 0,2-1 0,-4-75 0,8-119 0,5 179 0,0-957 0,4 457 0,-5 536 0,-2 0 0,-12-54 0,8 47 0,-4-50 0,8 33 0,3 0 0,9-78 0,-6 115 0,2 0 0,1 0 0,0 0 0,2 1 0,0 0 0,1 0 0,1 1 0,1-1 0,20-28 0,-27 44 0,0 0 0,1 0 0,-1 0 0,1 0 0,0 1 0,0-1 0,0 1 0,0 0 0,1 0 0,-1 1 0,1-1 0,0 1 0,-1 0 0,1 0 0,0 1 0,10-3 0,-12 4 0,0 0 0,-1 1 0,1-1 0,0 0 0,0 1 0,0-1 0,-1 1 0,1 0 0,0 0 0,-1 0 0,1 1 0,-1-1 0,1 0 0,-1 1 0,1 0 0,-1-1 0,0 1 0,0 0 0,0 0 0,0 0 0,0 1 0,-1-1 0,1 0 0,0 1 0,-1-1 0,0 1 0,0-1 0,0 1 0,0 0 0,0-1 0,0 1 0,0 3 0,5 20 0,0 0 0,-2 0 0,-1 0 0,-1 28 0,-7 114 0,0-51 0,6 19 0,-4 100 0,0-214 0,-2 0 0,0 0 0,-2 0 0,-16 38 0,10-30 0,-11 46 0,-20 126 0,37-177 0,4-16 0,1 0 0,-1 0 0,2 0 0,-2 14 0,2-22 0,1 0 0,0 0 0,0 1 0,0-1 0,1 0 0,-1 0 0,0 0 0,0 1 0,1-1 0,-1 0 0,0 0 0,1 0 0,-1 0 0,1 0 0,0 0 0,-1 0 0,1 0 0,0 0 0,-1 0 0,1 0 0,0 0 0,0 0 0,0-1 0,0 1 0,0 0 0,0-1 0,0 1 0,0 0 0,0-1 0,0 0 0,0 1 0,0-1 0,1 1 0,-1-1 0,0 0 0,0 0 0,0 0 0,1 0 0,1 0 0,28-1 0,0-2 0,36-8 0,41-4 0,44 17 0,-142-2 0,-8 0 0,0 0 0,0 0 0,0 0 0,0 0 0,0 0 0,0-1 0,0 1 0,-1-1 0,1 1 0,0-1 0,0 0 0,0 1 0,-1-1 0,1 0 0,0 0 0,-1-1 0,1 1 0,-1 0 0,1 0 0,-1-1 0,2-1 0,-1 0 0,0 0 0,-1 0 0,1-1 0,0 1 0,-1-1 0,0 0 0,0 1 0,0-1 0,0 0 0,0-4 0,0-5 0,-1 1 0,0-1 0,-1 0 0,0 1 0,-6-21 0,-25-73 0,19 69 0,2 1 0,-11-75 0,17 31 0,7-106 0,1 104 0,-7-87 0,-1 141 0,-10-44 0,8 47 0,1-1 0,-2-33 0,5 7 0,1 9 0,-11-68 0,3 59-682,-3-63-1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09:50:36.814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368 715 24575,'-86'92'0,"-123"167"0,171-207 0,37-51 0,1 0 0,-1 0 0,0 0 0,0 0 0,1 0 0,-1 0 0,0-1 0,0 1 0,0 0 0,0 0 0,0 0 0,0-1 0,0 1 0,-1-1 0,1 1 0,0-1 0,0 1 0,0-1 0,-1 0 0,1 1 0,0-1 0,-2 0 0,2-1 0,0 0 0,1 0 0,-1 0 0,0 0 0,0 0 0,1 0 0,-1 0 0,1 0 0,-1 0 0,1 0 0,-1 0 0,1-1 0,0 1 0,-1 0 0,1 0 0,0-1 0,0 1 0,0 0 0,0 0 0,0-1 0,0 1 0,1-2 0,1-20 0,1 0 0,2 0 0,0 1 0,1-1 0,13-28 0,-13 34 0,50-120 0,6 3 0,86-136 0,9-17 0,-126 218 0,-24 43 0,-11 26 0,-5 12 0,-18 30 0,2 1 0,-23 55 0,-29 51 0,75-145 0,-6 7 0,1 0 0,0 1 0,1 0 0,0 0 0,1 0 0,0 1 0,1 0 0,0 0 0,1 0 0,-2 25 0,5 198 0,0-26 0,-8-7 0,6-177 0,1-30 0,0-40 0,14-125 0,42-198 0,-52 350-273,0 0 0,1 1 0,0 0 0,11-25 0,-2 22-6553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09:50:52.25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550 918 24575,'-4'0'0,"0"1"0,1 0 0,-1 0 0,0 0 0,1 1 0,-1-1 0,1 1 0,-1 0 0,1 0 0,0 0 0,0 0 0,0 0 0,0 1 0,0 0 0,0-1 0,1 1 0,-1 0 0,1 0 0,0 1 0,0-1 0,0 0 0,0 1 0,1-1 0,-3 7 0,-4 12 0,0 2 0,-9 39 0,15-50 0,-1-5 0,1 1 0,1 0 0,-1 0 0,1 0 0,1 0 0,0 0 0,2 16 0,-2-25 0,0 0 0,0 1 0,0-1 0,0 0 0,0 1 0,0-1 0,0 0 0,1 0 0,-1 1 0,0-1 0,0 0 0,0 1 0,1-1 0,-1 0 0,0 0 0,0 1 0,1-1 0,-1 0 0,0 0 0,0 0 0,1 0 0,-1 1 0,0-1 0,1 0 0,-1 0 0,0 0 0,1 0 0,-1 0 0,0 0 0,1 0 0,-1 0 0,0 0 0,1 0 0,-1 0 0,0 0 0,1 0 0,-1 0 0,0 0 0,1 0 0,-1 0 0,0 0 0,1 0 0,-1-1 0,0 1 0,1 0 0,-1 0 0,0 0 0,0-1 0,1 1 0,-1 0 0,0 0 0,0 0 0,1-1 0,-1 1 0,0 0 0,0-1 0,0 1 0,0 0 0,1-1 0,-1 1 0,0-1 0,13-20 0,-2-11 0,-1 0 0,-2 0 0,-2-1 0,-1 0 0,-1 0 0,-2 0 0,-2-44 0,0 69 0,-1 0 0,0 0 0,0-1 0,-1 1 0,0 0 0,0 0 0,-6-13 0,7 19 0,0 0 0,0 0 0,-1-1 0,1 1 0,0 1 0,-1-1 0,1 0 0,-1 0 0,0 0 0,1 1 0,-1-1 0,0 1 0,0-1 0,0 1 0,0 0 0,0 0 0,0 0 0,0 0 0,-1 0 0,1 1 0,0-1 0,-1 0 0,1 1 0,0 0 0,-1 0 0,1-1 0,0 1 0,-1 1 0,1-1 0,-5 1 0,0 1 0,-1 0 0,1 1 0,0 0 0,0 0 0,0 1 0,0-1 0,0 2 0,1-1 0,-1 1 0,1 0 0,-8 8 0,-4 8 0,-32 46 0,40-52 0,0 0 0,-1-1 0,0 0 0,-1 0 0,-1-2 0,-26 22 0,30-28 0,0-2 0,0 1 0,1 0 0,0 1 0,0 0 0,0 0 0,1 1 0,0 0 0,0 0 0,1 0 0,-1 1 0,2 0 0,-1 0 0,1 1 0,-6 15 0,1 4 0,2 0 0,0 0 0,-4 41 0,10-52 0,0 1 0,2 0 0,0 0 0,0 0 0,2-1 0,6 33 0,-8-48 0,1 1 0,-1-1 0,1 0 0,0 1 0,0-1 0,-1 0 0,1 0 0,0 0 0,1 0 0,-1 0 0,0 0 0,1 0 0,-1 0 0,1 0 0,0 0 0,-1-1 0,1 1 0,0-1 0,0 1 0,0-1 0,0 0 0,4 2 0,-4-3 0,0 0 0,1 0 0,-1 0 0,0-1 0,1 1 0,-1 0 0,0-1 0,0 0 0,1 1 0,-1-1 0,0 0 0,0 0 0,0-1 0,0 1 0,0 0 0,0-1 0,0 1 0,2-3 0,8-8 0,0-1 0,-1 0 0,0-1 0,14-24 0,-1 0 0,-1-1 0,-2-2 0,-1 0 0,13-45 0,-32 85 0,5-31 0,-5 32 0,-1-1 0,0 0 0,0 0 0,0 0 0,1 0 0,-1 0 0,0 0 0,0 0 0,-1 0 0,1 0 0,0 0 0,0 0 0,0 1 0,-1-1 0,1 0 0,0 0 0,-1 0 0,1 0 0,-1 0 0,1 1 0,-1-1 0,1 0 0,-1 0 0,1 1 0,-1-1 0,0 0 0,-1 0 0,1 1 0,0 0 0,0 0 0,1 0 0,-1 0 0,0 0 0,0 1 0,0-1 0,0 0 0,0 0 0,0 1 0,1-1 0,-1 1 0,0-1 0,0 1 0,1-1 0,-1 1 0,0-1 0,1 1 0,-1 0 0,0-1 0,1 1 0,-1 0 0,1 0 0,-1-1 0,1 1 0,-1 1 0,-14 26 0,13-23 0,-7 13 0,1 0 0,0 0 0,1 1 0,1 0 0,1 0 0,1 1 0,1 0 0,0-1 0,1 35 0,2-52 0,0 1 0,1 0 0,-1-1 0,1 1 0,0-1 0,-1 1 0,1-1 0,0 1 0,0-1 0,1 0 0,2 5 0,-4-7 0,1 1 0,0-1 0,-1 1 0,1-1 0,0 1 0,-1-1 0,1 1 0,0-1 0,0 1 0,0-1 0,-1 0 0,1 0 0,0 1 0,0-1 0,0 0 0,-1 0 0,1 0 0,0 0 0,0 0 0,0 0 0,0 0 0,0 0 0,1-1 0,3-1 0,-1 0 0,1-1 0,0 1 0,-1-1 0,0 0 0,0 0 0,0-1 0,0 1 0,4-6 0,10-5 0,-18 14 0,1 0 0,-1 0 0,0 0 0,0 0 0,0 0 0,1 0 0,-1 0 0,0 0 0,0 0 0,0 0 0,1 0 0,-1 0 0,0 0 0,0 0 0,0 0 0,1 0 0,-1 0 0,0 0 0,0 0 0,0 0 0,0 0 0,1 1 0,-1-1 0,0 0 0,0 0 0,0 0 0,0 0 0,0 0 0,1 1 0,-1-1 0,0 0 0,0 0 0,0 0 0,0 0 0,0 1 0,0-1 0,0 0 0,0 0 0,0 0 0,0 1 0,0-1 0,0 0 0,0 0 0,0 0 0,0 1 0,0-1 0,0 4 0,-1 0 0,1 0 0,-1 0 0,0 0 0,-1 0 0,1 0 0,-1-1 0,-1 5 0,-29 47 0,-69 93 0,-3 4 0,87-127 0,24-46 0,4-7 0,16-54 0,-13 36 0,2 0 0,2 0 0,27-47 0,-43 88 0,0 0 0,1 1 0,0 0 0,0-1 0,1 1 0,-1 1 0,1-1 0,0 0 0,0 1 0,0 0 0,0 0 0,0 0 0,1 0 0,-1 1 0,1 0 0,0-1 0,0 2 0,0-1 0,0 1 0,7-2 0,-7 3 0,0 1 0,0-1 0,0 1 0,0 0 0,0 0 0,0 1 0,-1-1 0,1 1 0,0 0 0,-1 0 0,1 1 0,-1-1 0,0 1 0,0 0 0,0 0 0,0 1 0,-1-1 0,1 1 0,-1 0 0,4 6 0,6 7 0,-1 2 0,-1 0 0,-1 0 0,-1 1 0,-1 0 0,0 1 0,8 37 0,-4 0 0,7 95 0,-17-116 0,-1-1 0,-1 1 0,-11 70 0,8-91 0,0-1 0,-1 1 0,-1 0 0,-1-1 0,0 0 0,-1 0 0,0-1 0,-1 0 0,-1 0 0,0-1 0,-12 14 0,19-25 0,1-1 0,0 1 0,-1-1 0,1 1 0,-1-1 0,1 0 0,-1 1 0,0-1 0,0 0 0,1 0 0,-1 0 0,0 0 0,0-1 0,0 1 0,0-1 0,0 1 0,0-1 0,0 1 0,-3-1 0,3 0 0,0-1 0,1 0 0,-1 1 0,0-1 0,1 0 0,-1 1 0,1-1 0,-1 0 0,1 0 0,-1 0 0,1-1 0,0 1 0,0 0 0,-1 0 0,1-1 0,0 1 0,0-1 0,-1-1 0,-3-8 0,-1 0 0,2-1 0,0 0 0,-6-23 0,7 22 0,-6-6 0,4 30 0,2 39 0,3-47 0,3 337 0,-2-326 0,0 0 0,1-1 0,1 1 0,7 22 0,-9-33 0,0-1 0,0 1 0,0 0 0,1-1 0,-1 1 0,1-1 0,0 0 0,-1 0 0,1 1 0,0-1 0,0 0 0,5 3 0,-6-5 0,1 1 0,-1 0 0,1-1 0,0 1 0,-1-1 0,1 0 0,0 1 0,0-1 0,-1 0 0,1 0 0,0 0 0,0 0 0,-1 0 0,1-1 0,0 1 0,0 0 0,-1-1 0,1 1 0,-1-1 0,1 0 0,0 0 0,2-1 0,8-8 0,0 0 0,-1 0 0,-1-1 0,0 0 0,0-1 0,-1 0 0,0 0 0,-1-1 0,8-18 0,4-3 0,160-287 0,-180 321 0,4-9 0,1 0 0,0 1 0,1-1 0,0 1 0,0 0 0,1 1 0,-1 0 0,2 0 0,-1 0 0,10-6 0,-16 13 0,0 0 0,0-1 0,0 1 0,1 0 0,-1 0 0,0-1 0,1 1 0,-1 0 0,0 1 0,0-1 0,1 0 0,-1 0 0,0 0 0,0 1 0,1-1 0,-1 1 0,0-1 0,0 1 0,0-1 0,0 1 0,0 0 0,0-1 0,0 1 0,0 0 0,0 0 0,0 0 0,0 0 0,0 0 0,-1 0 0,1 0 0,1 2 0,18 40 0,71 315 0,-83-322 0,-3-16 0,-3-13 0,0-1 0,0 1 0,-1 0 0,0-1 0,0 1 0,0 0 0,-1 0 0,0 0 0,-1 0 0,-1 12 0,1-18 0,1-1 0,0 0 0,0 0 0,0 0 0,0 0 0,-1 1 0,1-1 0,0 0 0,0 0 0,0 0 0,-1 0 0,1 0 0,0 0 0,0 0 0,-1 0 0,1 0 0,0 0 0,0 0 0,0 0 0,-1 0 0,1 0 0,0 0 0,0 0 0,-1 0 0,1 0 0,0 0 0,0 0 0,-1 0 0,1 0 0,0 0 0,0 0 0,0 0 0,-1-1 0,1 1 0,0 0 0,0 0 0,0 0 0,0 0 0,-1 0 0,1-1 0,0 1 0,0 0 0,0 0 0,0 0 0,0-1 0,0 1 0,-1 0 0,1 0 0,0 0 0,0-1 0,0 1 0,0 0 0,0 0 0,0-1 0,0 1 0,0 0 0,0 0 0,0-1 0,0 1 0,0 0 0,0 0 0,0-1 0,-11-26 0,1-1 0,1 0 0,-8-45 0,-8-93 0,21 133 0,-1-21 0,2 44 0,2 24 0,2 190 0,-1 65 0,0-256 0,-1 0 0,-1 1 0,0-1 0,0 0 0,-1 0 0,-1 0 0,0-1 0,-1 1 0,-12 20 0,15-29 0,0-1 0,0 1 0,0 0 0,1-1 0,-1 1 0,1 0 0,0 0 0,0 0 0,1 0 0,-1 0 0,1 0 0,-1 0 0,1 0 0,1 0 0,0 6 0,0-7 0,0-1 0,0 1 0,0-1 0,1 1 0,0-1 0,-1 0 0,1 0 0,0 0 0,0 0 0,0 0 0,0 0 0,0 0 0,1-1 0,-1 1 0,0-1 0,1 1 0,-1-1 0,1 0 0,0 0 0,-1 0 0,1 0 0,0-1 0,3 1 0,17 4 0,1-2 0,0 0 0,33-2 0,-33-1 0,1 1 0,-1 1 0,37 8 0,162 66 0,-219-75 0,0 1 0,0 0 0,0-1 0,0 0 0,0 0 0,0 0 0,0-1 0,0 1 0,1-1 0,-1 0 0,0 0 0,0 0 0,0-1 0,8-1 0,-10 0 0,1 1 0,-1-1 0,1 1 0,-1-1 0,0 0 0,0 0 0,0 0 0,0 0 0,0 0 0,-1-1 0,1 1 0,-1 0 0,1-1 0,-1 1 0,0-1 0,0 0 0,0 1 0,0-1 0,-1 0 0,1 0 0,-1 1 0,1-1 0,-1-3 0,5-52 0,-3 1 0,-8-80 0,1 8 0,5-562 0,1 678 0,-2 1 0,0 0 0,0 0 0,-1 0 0,-5-19 0,6 28 0,0 1 0,0-1 0,0 1 0,0 0 0,0-1 0,0 1 0,0 0 0,-1 0 0,1 0 0,-1 0 0,0 0 0,0 0 0,1 1 0,-1-1 0,0 0 0,-1 1 0,1-1 0,0 1 0,0 0 0,-1 0 0,1 0 0,0 0 0,-1 0 0,1 1 0,-1-1 0,1 1 0,-1-1 0,1 1 0,-1 0 0,1 0 0,-1 0 0,0 0 0,-3 1 0,-4 2 0,0 0 0,0 0 0,0 1 0,0 1 0,-17 10 0,-29 12 0,47-24 0,0 0 0,0 0 0,0 1 0,1 0 0,-1 0 0,1 1 0,0 1 0,-13 10 0,17-11 0,1 0 0,-1 0 0,1 0 0,0 0 0,0 1 0,0-1 0,1 1 0,0 0 0,0 0 0,0 0 0,1 0 0,0 0 0,0 0 0,0 11 0,1 9 0,2-1 0,0 1 0,2 0 0,1-1 0,1 0 0,1 0 0,12 28 0,-8-22 0,-2 0 0,0 0 0,-2 1 0,2 32 0,-8-40 0,-2-1 0,0 1 0,-2-1 0,-1 0 0,-12 44 0,-19 57 0,-17 67 0,42-139 0,3-15 0,-1-1 0,-2 0 0,-25 63 0,26-88 0,2-16 0,-4-26 0,11 29 0,-12-52 0,2-1 0,-4-75 0,8-119 0,5 179 0,0-957 0,4 457 0,-5 536 0,-2 0 0,-12-54 0,8 47 0,-4-50 0,8 33 0,3 0 0,9-78 0,-6 115 0,2 0 0,1 0 0,0 0 0,2 1 0,0 0 0,1 0 0,1 1 0,1-1 0,20-28 0,-27 44 0,0 0 0,1 0 0,-1 0 0,1 0 0,0 1 0,0-1 0,0 1 0,0 0 0,1 0 0,-1 1 0,1-1 0,0 1 0,-1 0 0,1 0 0,0 1 0,10-3 0,-12 4 0,0 0 0,-1 1 0,1-1 0,0 0 0,0 1 0,0-1 0,-1 1 0,1 0 0,0 0 0,-1 0 0,1 1 0,-1-1 0,1 0 0,-1 1 0,1 0 0,-1-1 0,0 1 0,0 0 0,0 0 0,0 0 0,0 1 0,-1-1 0,1 0 0,0 1 0,-1-1 0,0 1 0,0-1 0,0 1 0,0 0 0,0-1 0,0 1 0,0 3 0,5 20 0,0 0 0,-2 0 0,-1 0 0,-1 28 0,-7 114 0,0-51 0,6 19 0,-4 100 0,0-214 0,-2 0 0,0 0 0,-2 0 0,-16 38 0,10-30 0,-11 46 0,-20 126 0,37-177 0,4-16 0,1 0 0,-1 0 0,2 0 0,-2 14 0,2-22 0,1 0 0,0 0 0,0 1 0,0-1 0,1 0 0,-1 0 0,0 0 0,0 1 0,1-1 0,-1 0 0,0 0 0,1 0 0,-1 0 0,1 0 0,0 0 0,-1 0 0,1 0 0,0 0 0,-1 0 0,1 0 0,0 0 0,0 0 0,0-1 0,0 1 0,0 0 0,0-1 0,0 1 0,0 0 0,0-1 0,0 0 0,0 1 0,0-1 0,1 1 0,-1-1 0,0 0 0,0 0 0,0 0 0,1 0 0,1 0 0,28-1 0,0-2 0,36-8 0,41-4 0,44 17 0,-142-2 0,-8 0 0,0 0 0,0 0 0,0 0 0,0 0 0,0 0 0,0-1 0,0 1 0,-1-1 0,1 1 0,0-1 0,0 0 0,0 1 0,-1-1 0,1 0 0,0 0 0,-1-1 0,1 1 0,-1 0 0,1 0 0,-1-1 0,2-1 0,-1 0 0,0 0 0,-1 0 0,1-1 0,0 1 0,-1-1 0,0 0 0,0 1 0,0-1 0,0 0 0,0-4 0,0-5 0,-1 1 0,0-1 0,-1 0 0,0 1 0,-6-21 0,-25-73 0,19 69 0,2 1 0,-11-75 0,17 31 0,7-106 0,1 104 0,-7-87 0,-1 141 0,-10-44 0,8 47 0,1-1 0,-2-33 0,5 7 0,1 9 0,-11-68 0,3 59-682,-3-63-1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09:50:36.814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368 715 24575,'-86'92'0,"-123"167"0,171-207 0,37-51 0,1 0 0,-1 0 0,0 0 0,0 0 0,1 0 0,-1 0 0,0-1 0,0 1 0,0 0 0,0 0 0,0 0 0,0-1 0,0 1 0,-1-1 0,1 1 0,0-1 0,0 1 0,0-1 0,-1 0 0,1 1 0,0-1 0,-2 0 0,2-1 0,0 0 0,1 0 0,-1 0 0,0 0 0,0 0 0,1 0 0,-1 0 0,1 0 0,-1 0 0,1 0 0,-1 0 0,1-1 0,0 1 0,-1 0 0,1 0 0,0-1 0,0 1 0,0 0 0,0 0 0,0-1 0,0 1 0,1-2 0,1-20 0,1 0 0,2 0 0,0 1 0,1-1 0,13-28 0,-13 34 0,50-120 0,6 3 0,86-136 0,9-17 0,-126 218 0,-24 43 0,-11 26 0,-5 12 0,-18 30 0,2 1 0,-23 55 0,-29 51 0,75-145 0,-6 7 0,1 0 0,0 1 0,1 0 0,0 0 0,1 0 0,0 1 0,1 0 0,0 0 0,1 0 0,-2 25 0,5 198 0,0-26 0,-8-7 0,6-177 0,1-30 0,0-40 0,14-125 0,42-198 0,-52 350-273,0 0 0,1 1 0,0 0 0,11-25 0,-2 22-6553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09:50:52.25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550 918 24575,'-4'0'0,"0"1"0,1 0 0,-1 0 0,0 0 0,1 1 0,-1-1 0,1 1 0,-1 0 0,1 0 0,0 0 0,0 0 0,0 0 0,0 1 0,0 0 0,0-1 0,1 1 0,-1 0 0,1 0 0,0 1 0,0-1 0,0 0 0,0 1 0,1-1 0,-3 7 0,-4 12 0,0 2 0,-9 39 0,15-50 0,-1-5 0,1 1 0,1 0 0,-1 0 0,1 0 0,1 0 0,0 0 0,2 16 0,-2-25 0,0 0 0,0 1 0,0-1 0,0 0 0,0 1 0,0-1 0,0 0 0,1 0 0,-1 1 0,0-1 0,0 0 0,0 1 0,1-1 0,-1 0 0,0 0 0,0 1 0,1-1 0,-1 0 0,0 0 0,0 0 0,1 0 0,-1 1 0,0-1 0,1 0 0,-1 0 0,0 0 0,1 0 0,-1 0 0,0 0 0,1 0 0,-1 0 0,0 0 0,1 0 0,-1 0 0,0 0 0,1 0 0,-1 0 0,0 0 0,1 0 0,-1 0 0,0 0 0,1 0 0,-1-1 0,0 1 0,1 0 0,-1 0 0,0 0 0,0-1 0,1 1 0,-1 0 0,0 0 0,0 0 0,1-1 0,-1 1 0,0 0 0,0-1 0,0 1 0,0 0 0,1-1 0,-1 1 0,0-1 0,13-20 0,-2-11 0,-1 0 0,-2 0 0,-2-1 0,-1 0 0,-1 0 0,-2 0 0,-2-44 0,0 69 0,-1 0 0,0 0 0,0-1 0,-1 1 0,0 0 0,0 0 0,-6-13 0,7 19 0,0 0 0,0 0 0,-1-1 0,1 1 0,0 1 0,-1-1 0,1 0 0,-1 0 0,0 0 0,1 1 0,-1-1 0,0 1 0,0-1 0,0 1 0,0 0 0,0 0 0,0 0 0,0 0 0,-1 0 0,1 1 0,0-1 0,-1 0 0,1 1 0,0 0 0,-1 0 0,1-1 0,0 1 0,-1 1 0,1-1 0,-5 1 0,0 1 0,-1 0 0,1 1 0,0 0 0,0 0 0,0 1 0,0-1 0,0 2 0,1-1 0,-1 1 0,1 0 0,-8 8 0,-4 8 0,-32 46 0,40-52 0,0 0 0,-1-1 0,0 0 0,-1 0 0,-1-2 0,-26 22 0,30-28 0,0-2 0,0 1 0,1 0 0,0 1 0,0 0 0,0 0 0,1 1 0,0 0 0,0 0 0,1 0 0,-1 1 0,2 0 0,-1 0 0,1 1 0,-6 15 0,1 4 0,2 0 0,0 0 0,-4 41 0,10-52 0,0 1 0,2 0 0,0 0 0,0 0 0,2-1 0,6 33 0,-8-48 0,1 1 0,-1-1 0,1 0 0,0 1 0,0-1 0,-1 0 0,1 0 0,0 0 0,1 0 0,-1 0 0,0 0 0,1 0 0,-1 0 0,1 0 0,0 0 0,-1-1 0,1 1 0,0-1 0,0 1 0,0-1 0,0 0 0,4 2 0,-4-3 0,0 0 0,1 0 0,-1 0 0,0-1 0,1 1 0,-1 0 0,0-1 0,0 0 0,1 1 0,-1-1 0,0 0 0,0 0 0,0-1 0,0 1 0,0 0 0,0-1 0,0 1 0,2-3 0,8-8 0,0-1 0,-1 0 0,0-1 0,14-24 0,-1 0 0,-1-1 0,-2-2 0,-1 0 0,13-45 0,-32 85 0,5-31 0,-5 32 0,-1-1 0,0 0 0,0 0 0,0 0 0,1 0 0,-1 0 0,0 0 0,0 0 0,-1 0 0,1 0 0,0 0 0,0 0 0,0 1 0,-1-1 0,1 0 0,0 0 0,-1 0 0,1 0 0,-1 0 0,1 1 0,-1-1 0,1 0 0,-1 0 0,1 1 0,-1-1 0,0 0 0,-1 0 0,1 1 0,0 0 0,0 0 0,1 0 0,-1 0 0,0 0 0,0 1 0,0-1 0,0 0 0,0 0 0,0 1 0,1-1 0,-1 1 0,0-1 0,0 1 0,1-1 0,-1 1 0,0-1 0,1 1 0,-1 0 0,0-1 0,1 1 0,-1 0 0,1 0 0,-1-1 0,1 1 0,-1 1 0,-14 26 0,13-23 0,-7 13 0,1 0 0,0 0 0,1 1 0,1 0 0,1 0 0,1 1 0,1 0 0,0-1 0,1 35 0,2-52 0,0 1 0,1 0 0,-1-1 0,1 1 0,0-1 0,-1 1 0,1-1 0,0 1 0,0-1 0,1 0 0,2 5 0,-4-7 0,1 1 0,0-1 0,-1 1 0,1-1 0,0 1 0,-1-1 0,1 1 0,0-1 0,0 1 0,0-1 0,-1 0 0,1 0 0,0 1 0,0-1 0,0 0 0,-1 0 0,1 0 0,0 0 0,0 0 0,0 0 0,0 0 0,0 0 0,1-1 0,3-1 0,-1 0 0,1-1 0,0 1 0,-1-1 0,0 0 0,0 0 0,0-1 0,0 1 0,4-6 0,10-5 0,-18 14 0,1 0 0,-1 0 0,0 0 0,0 0 0,0 0 0,1 0 0,-1 0 0,0 0 0,0 0 0,0 0 0,1 0 0,-1 0 0,0 0 0,0 0 0,0 0 0,1 0 0,-1 0 0,0 0 0,0 0 0,0 0 0,0 0 0,1 1 0,-1-1 0,0 0 0,0 0 0,0 0 0,0 0 0,0 0 0,1 1 0,-1-1 0,0 0 0,0 0 0,0 0 0,0 0 0,0 1 0,0-1 0,0 0 0,0 0 0,0 0 0,0 1 0,0-1 0,0 0 0,0 0 0,0 0 0,0 1 0,0-1 0,0 4 0,-1 0 0,1 0 0,-1 0 0,0 0 0,-1 0 0,1 0 0,-1-1 0,-1 5 0,-29 47 0,-69 93 0,-3 4 0,87-127 0,24-46 0,4-7 0,16-54 0,-13 36 0,2 0 0,2 0 0,27-47 0,-43 88 0,0 0 0,1 1 0,0 0 0,0-1 0,1 1 0,-1 1 0,1-1 0,0 0 0,0 1 0,0 0 0,0 0 0,0 0 0,1 0 0,-1 1 0,1 0 0,0-1 0,0 2 0,0-1 0,0 1 0,7-2 0,-7 3 0,0 1 0,0-1 0,0 1 0,0 0 0,0 0 0,0 1 0,-1-1 0,1 1 0,0 0 0,-1 0 0,1 1 0,-1-1 0,0 1 0,0 0 0,0 0 0,0 1 0,-1-1 0,1 1 0,-1 0 0,4 6 0,6 7 0,-1 2 0,-1 0 0,-1 0 0,-1 1 0,-1 0 0,0 1 0,8 37 0,-4 0 0,7 95 0,-17-116 0,-1-1 0,-1 1 0,-11 70 0,8-91 0,0-1 0,-1 1 0,-1 0 0,-1-1 0,0 0 0,-1 0 0,0-1 0,-1 0 0,-1 0 0,0-1 0,-12 14 0,19-25 0,1-1 0,0 1 0,-1-1 0,1 1 0,-1-1 0,1 0 0,-1 1 0,0-1 0,0 0 0,1 0 0,-1 0 0,0 0 0,0-1 0,0 1 0,0-1 0,0 1 0,0-1 0,0 1 0,-3-1 0,3 0 0,0-1 0,1 0 0,-1 1 0,0-1 0,1 0 0,-1 1 0,1-1 0,-1 0 0,1 0 0,-1 0 0,1-1 0,0 1 0,0 0 0,-1 0 0,1-1 0,0 1 0,0-1 0,-1-1 0,-3-8 0,-1 0 0,2-1 0,0 0 0,-6-23 0,7 22 0,-6-6 0,4 30 0,2 39 0,3-47 0,3 337 0,-2-326 0,0 0 0,1-1 0,1 1 0,7 22 0,-9-33 0,0-1 0,0 1 0,0 0 0,1-1 0,-1 1 0,1-1 0,0 0 0,-1 0 0,1 1 0,0-1 0,0 0 0,5 3 0,-6-5 0,1 1 0,-1 0 0,1-1 0,0 1 0,-1-1 0,1 0 0,0 1 0,0-1 0,-1 0 0,1 0 0,0 0 0,0 0 0,-1 0 0,1-1 0,0 1 0,0 0 0,-1-1 0,1 1 0,-1-1 0,1 0 0,0 0 0,2-1 0,8-8 0,0 0 0,-1 0 0,-1-1 0,0 0 0,0-1 0,-1 0 0,0 0 0,-1-1 0,8-18 0,4-3 0,160-287 0,-180 321 0,4-9 0,1 0 0,0 1 0,1-1 0,0 1 0,0 0 0,1 1 0,-1 0 0,2 0 0,-1 0 0,10-6 0,-16 13 0,0 0 0,0-1 0,0 1 0,1 0 0,-1 0 0,0-1 0,1 1 0,-1 0 0,0 1 0,0-1 0,1 0 0,-1 0 0,0 0 0,0 1 0,1-1 0,-1 1 0,0-1 0,0 1 0,0-1 0,0 1 0,0 0 0,0-1 0,0 1 0,0 0 0,0 0 0,0 0 0,0 0 0,0 0 0,-1 0 0,1 0 0,1 2 0,18 40 0,71 315 0,-83-322 0,-3-16 0,-3-13 0,0-1 0,0 1 0,-1 0 0,0-1 0,0 1 0,0 0 0,-1 0 0,0 0 0,-1 0 0,-1 12 0,1-18 0,1-1 0,0 0 0,0 0 0,0 0 0,0 0 0,-1 1 0,1-1 0,0 0 0,0 0 0,0 0 0,-1 0 0,1 0 0,0 0 0,0 0 0,-1 0 0,1 0 0,0 0 0,0 0 0,0 0 0,-1 0 0,1 0 0,0 0 0,0 0 0,-1 0 0,1 0 0,0 0 0,0 0 0,-1 0 0,1 0 0,0 0 0,0 0 0,0 0 0,-1-1 0,1 1 0,0 0 0,0 0 0,0 0 0,0 0 0,-1 0 0,1-1 0,0 1 0,0 0 0,0 0 0,0 0 0,0-1 0,0 1 0,-1 0 0,1 0 0,0 0 0,0-1 0,0 1 0,0 0 0,0 0 0,0-1 0,0 1 0,0 0 0,0 0 0,0-1 0,0 1 0,0 0 0,0 0 0,0-1 0,-11-26 0,1-1 0,1 0 0,-8-45 0,-8-93 0,21 133 0,-1-21 0,2 44 0,2 24 0,2 190 0,-1 65 0,0-256 0,-1 0 0,-1 1 0,0-1 0,0 0 0,-1 0 0,-1 0 0,0-1 0,-1 1 0,-12 20 0,15-29 0,0-1 0,0 1 0,0 0 0,1-1 0,-1 1 0,1 0 0,0 0 0,0 0 0,1 0 0,-1 0 0,1 0 0,-1 0 0,1 0 0,1 0 0,0 6 0,0-7 0,0-1 0,0 1 0,0-1 0,1 1 0,0-1 0,-1 0 0,1 0 0,0 0 0,0 0 0,0 0 0,0 0 0,0 0 0,1-1 0,-1 1 0,0-1 0,1 1 0,-1-1 0,1 0 0,0 0 0,-1 0 0,1 0 0,0-1 0,3 1 0,17 4 0,1-2 0,0 0 0,33-2 0,-33-1 0,1 1 0,-1 1 0,37 8 0,162 66 0,-219-75 0,0 1 0,0 0 0,0-1 0,0 0 0,0 0 0,0 0 0,0-1 0,0 1 0,1-1 0,-1 0 0,0 0 0,0 0 0,0-1 0,8-1 0,-10 0 0,1 1 0,-1-1 0,1 1 0,-1-1 0,0 0 0,0 0 0,0 0 0,0 0 0,0 0 0,-1-1 0,1 1 0,-1 0 0,1-1 0,-1 1 0,0-1 0,0 0 0,0 1 0,0-1 0,-1 0 0,1 0 0,-1 1 0,1-1 0,-1-3 0,5-52 0,-3 1 0,-8-80 0,1 8 0,5-562 0,1 678 0,-2 1 0,0 0 0,0 0 0,-1 0 0,-5-19 0,6 28 0,0 1 0,0-1 0,0 1 0,0 0 0,0-1 0,0 1 0,0 0 0,-1 0 0,1 0 0,-1 0 0,0 0 0,0 0 0,1 1 0,-1-1 0,0 0 0,-1 1 0,1-1 0,0 1 0,0 0 0,-1 0 0,1 0 0,0 0 0,-1 0 0,1 1 0,-1-1 0,1 1 0,-1-1 0,1 1 0,-1 0 0,1 0 0,-1 0 0,0 0 0,-3 1 0,-4 2 0,0 0 0,0 0 0,0 1 0,0 1 0,-17 10 0,-29 12 0,47-24 0,0 0 0,0 0 0,0 1 0,1 0 0,-1 0 0,1 1 0,0 1 0,-13 10 0,17-11 0,1 0 0,-1 0 0,1 0 0,0 0 0,0 1 0,0-1 0,1 1 0,0 0 0,0 0 0,0 0 0,1 0 0,0 0 0,0 0 0,0 11 0,1 9 0,2-1 0,0 1 0,2 0 0,1-1 0,1 0 0,1 0 0,12 28 0,-8-22 0,-2 0 0,0 0 0,-2 1 0,2 32 0,-8-40 0,-2-1 0,0 1 0,-2-1 0,-1 0 0,-12 44 0,-19 57 0,-17 67 0,42-139 0,3-15 0,-1-1 0,-2 0 0,-25 63 0,26-88 0,2-16 0,-4-26 0,11 29 0,-12-52 0,2-1 0,-4-75 0,8-119 0,5 179 0,0-957 0,4 457 0,-5 536 0,-2 0 0,-12-54 0,8 47 0,-4-50 0,8 33 0,3 0 0,9-78 0,-6 115 0,2 0 0,1 0 0,0 0 0,2 1 0,0 0 0,1 0 0,1 1 0,1-1 0,20-28 0,-27 44 0,0 0 0,1 0 0,-1 0 0,1 0 0,0 1 0,0-1 0,0 1 0,0 0 0,1 0 0,-1 1 0,1-1 0,0 1 0,-1 0 0,1 0 0,0 1 0,10-3 0,-12 4 0,0 0 0,-1 1 0,1-1 0,0 0 0,0 1 0,0-1 0,-1 1 0,1 0 0,0 0 0,-1 0 0,1 1 0,-1-1 0,1 0 0,-1 1 0,1 0 0,-1-1 0,0 1 0,0 0 0,0 0 0,0 0 0,0 1 0,-1-1 0,1 0 0,0 1 0,-1-1 0,0 1 0,0-1 0,0 1 0,0 0 0,0-1 0,0 1 0,0 3 0,5 20 0,0 0 0,-2 0 0,-1 0 0,-1 28 0,-7 114 0,0-51 0,6 19 0,-4 100 0,0-214 0,-2 0 0,0 0 0,-2 0 0,-16 38 0,10-30 0,-11 46 0,-20 126 0,37-177 0,4-16 0,1 0 0,-1 0 0,2 0 0,-2 14 0,2-22 0,1 0 0,0 0 0,0 1 0,0-1 0,1 0 0,-1 0 0,0 0 0,0 1 0,1-1 0,-1 0 0,0 0 0,1 0 0,-1 0 0,1 0 0,0 0 0,-1 0 0,1 0 0,0 0 0,-1 0 0,1 0 0,0 0 0,0 0 0,0-1 0,0 1 0,0 0 0,0-1 0,0 1 0,0 0 0,0-1 0,0 0 0,0 1 0,0-1 0,1 1 0,-1-1 0,0 0 0,0 0 0,0 0 0,1 0 0,1 0 0,28-1 0,0-2 0,36-8 0,41-4 0,44 17 0,-142-2 0,-8 0 0,0 0 0,0 0 0,0 0 0,0 0 0,0 0 0,0-1 0,0 1 0,-1-1 0,1 1 0,0-1 0,0 0 0,0 1 0,-1-1 0,1 0 0,0 0 0,-1-1 0,1 1 0,-1 0 0,1 0 0,-1-1 0,2-1 0,-1 0 0,0 0 0,-1 0 0,1-1 0,0 1 0,-1-1 0,0 0 0,0 1 0,0-1 0,0 0 0,0-4 0,0-5 0,-1 1 0,0-1 0,-1 0 0,0 1 0,-6-21 0,-25-73 0,19 69 0,2 1 0,-11-75 0,17 31 0,7-106 0,1 104 0,-7-87 0,-1 141 0,-10-44 0,8 47 0,1-1 0,-2-33 0,5 7 0,1 9 0,-11-68 0,3 59-682,-3-63-1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09:50:52.25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550 918 24575,'-4'0'0,"0"1"0,1 0 0,-1 0 0,0 0 0,1 1 0,-1-1 0,1 1 0,-1 0 0,1 0 0,0 0 0,0 0 0,0 0 0,0 1 0,0 0 0,0-1 0,1 1 0,-1 0 0,1 0 0,0 1 0,0-1 0,0 0 0,0 1 0,1-1 0,-3 7 0,-4 12 0,0 2 0,-9 39 0,15-50 0,-1-5 0,1 1 0,1 0 0,-1 0 0,1 0 0,1 0 0,0 0 0,2 16 0,-2-25 0,0 0 0,0 1 0,0-1 0,0 0 0,0 1 0,0-1 0,0 0 0,1 0 0,-1 1 0,0-1 0,0 0 0,0 1 0,1-1 0,-1 0 0,0 0 0,0 1 0,1-1 0,-1 0 0,0 0 0,0 0 0,1 0 0,-1 1 0,0-1 0,1 0 0,-1 0 0,0 0 0,1 0 0,-1 0 0,0 0 0,1 0 0,-1 0 0,0 0 0,1 0 0,-1 0 0,0 0 0,1 0 0,-1 0 0,0 0 0,1 0 0,-1 0 0,0 0 0,1 0 0,-1-1 0,0 1 0,1 0 0,-1 0 0,0 0 0,0-1 0,1 1 0,-1 0 0,0 0 0,0 0 0,1-1 0,-1 1 0,0 0 0,0-1 0,0 1 0,0 0 0,1-1 0,-1 1 0,0-1 0,13-20 0,-2-11 0,-1 0 0,-2 0 0,-2-1 0,-1 0 0,-1 0 0,-2 0 0,-2-44 0,0 69 0,-1 0 0,0 0 0,0-1 0,-1 1 0,0 0 0,0 0 0,-6-13 0,7 19 0,0 0 0,0 0 0,-1-1 0,1 1 0,0 1 0,-1-1 0,1 0 0,-1 0 0,0 0 0,1 1 0,-1-1 0,0 1 0,0-1 0,0 1 0,0 0 0,0 0 0,0 0 0,0 0 0,-1 0 0,1 1 0,0-1 0,-1 0 0,1 1 0,0 0 0,-1 0 0,1-1 0,0 1 0,-1 1 0,1-1 0,-5 1 0,0 1 0,-1 0 0,1 1 0,0 0 0,0 0 0,0 1 0,0-1 0,0 2 0,1-1 0,-1 1 0,1 0 0,-8 8 0,-4 8 0,-32 46 0,40-52 0,0 0 0,-1-1 0,0 0 0,-1 0 0,-1-2 0,-26 22 0,30-28 0,0-2 0,0 1 0,1 0 0,0 1 0,0 0 0,0 0 0,1 1 0,0 0 0,0 0 0,1 0 0,-1 1 0,2 0 0,-1 0 0,1 1 0,-6 15 0,1 4 0,2 0 0,0 0 0,-4 41 0,10-52 0,0 1 0,2 0 0,0 0 0,0 0 0,2-1 0,6 33 0,-8-48 0,1 1 0,-1-1 0,1 0 0,0 1 0,0-1 0,-1 0 0,1 0 0,0 0 0,1 0 0,-1 0 0,0 0 0,1 0 0,-1 0 0,1 0 0,0 0 0,-1-1 0,1 1 0,0-1 0,0 1 0,0-1 0,0 0 0,4 2 0,-4-3 0,0 0 0,1 0 0,-1 0 0,0-1 0,1 1 0,-1 0 0,0-1 0,0 0 0,1 1 0,-1-1 0,0 0 0,0 0 0,0-1 0,0 1 0,0 0 0,0-1 0,0 1 0,2-3 0,8-8 0,0-1 0,-1 0 0,0-1 0,14-24 0,-1 0 0,-1-1 0,-2-2 0,-1 0 0,13-45 0,-32 85 0,5-31 0,-5 32 0,-1-1 0,0 0 0,0 0 0,0 0 0,1 0 0,-1 0 0,0 0 0,0 0 0,-1 0 0,1 0 0,0 0 0,0 0 0,0 1 0,-1-1 0,1 0 0,0 0 0,-1 0 0,1 0 0,-1 0 0,1 1 0,-1-1 0,1 0 0,-1 0 0,1 1 0,-1-1 0,0 0 0,-1 0 0,1 1 0,0 0 0,0 0 0,1 0 0,-1 0 0,0 0 0,0 1 0,0-1 0,0 0 0,0 0 0,0 1 0,1-1 0,-1 1 0,0-1 0,0 1 0,1-1 0,-1 1 0,0-1 0,1 1 0,-1 0 0,0-1 0,1 1 0,-1 0 0,1 0 0,-1-1 0,1 1 0,-1 1 0,-14 26 0,13-23 0,-7 13 0,1 0 0,0 0 0,1 1 0,1 0 0,1 0 0,1 1 0,1 0 0,0-1 0,1 35 0,2-52 0,0 1 0,1 0 0,-1-1 0,1 1 0,0-1 0,-1 1 0,1-1 0,0 1 0,0-1 0,1 0 0,2 5 0,-4-7 0,1 1 0,0-1 0,-1 1 0,1-1 0,0 1 0,-1-1 0,1 1 0,0-1 0,0 1 0,0-1 0,-1 0 0,1 0 0,0 1 0,0-1 0,0 0 0,-1 0 0,1 0 0,0 0 0,0 0 0,0 0 0,0 0 0,0 0 0,1-1 0,3-1 0,-1 0 0,1-1 0,0 1 0,-1-1 0,0 0 0,0 0 0,0-1 0,0 1 0,4-6 0,10-5 0,-18 14 0,1 0 0,-1 0 0,0 0 0,0 0 0,0 0 0,1 0 0,-1 0 0,0 0 0,0 0 0,0 0 0,1 0 0,-1 0 0,0 0 0,0 0 0,0 0 0,1 0 0,-1 0 0,0 0 0,0 0 0,0 0 0,0 0 0,1 1 0,-1-1 0,0 0 0,0 0 0,0 0 0,0 0 0,0 0 0,1 1 0,-1-1 0,0 0 0,0 0 0,0 0 0,0 0 0,0 1 0,0-1 0,0 0 0,0 0 0,0 0 0,0 1 0,0-1 0,0 0 0,0 0 0,0 0 0,0 1 0,0-1 0,0 4 0,-1 0 0,1 0 0,-1 0 0,0 0 0,-1 0 0,1 0 0,-1-1 0,-1 5 0,-29 47 0,-69 93 0,-3 4 0,87-127 0,24-46 0,4-7 0,16-54 0,-13 36 0,2 0 0,2 0 0,27-47 0,-43 88 0,0 0 0,1 1 0,0 0 0,0-1 0,1 1 0,-1 1 0,1-1 0,0 0 0,0 1 0,0 0 0,0 0 0,0 0 0,1 0 0,-1 1 0,1 0 0,0-1 0,0 2 0,0-1 0,0 1 0,7-2 0,-7 3 0,0 1 0,0-1 0,0 1 0,0 0 0,0 0 0,0 1 0,-1-1 0,1 1 0,0 0 0,-1 0 0,1 1 0,-1-1 0,0 1 0,0 0 0,0 0 0,0 1 0,-1-1 0,1 1 0,-1 0 0,4 6 0,6 7 0,-1 2 0,-1 0 0,-1 0 0,-1 1 0,-1 0 0,0 1 0,8 37 0,-4 0 0,7 95 0,-17-116 0,-1-1 0,-1 1 0,-11 70 0,8-91 0,0-1 0,-1 1 0,-1 0 0,-1-1 0,0 0 0,-1 0 0,0-1 0,-1 0 0,-1 0 0,0-1 0,-12 14 0,19-25 0,1-1 0,0 1 0,-1-1 0,1 1 0,-1-1 0,1 0 0,-1 1 0,0-1 0,0 0 0,1 0 0,-1 0 0,0 0 0,0-1 0,0 1 0,0-1 0,0 1 0,0-1 0,0 1 0,-3-1 0,3 0 0,0-1 0,1 0 0,-1 1 0,0-1 0,1 0 0,-1 1 0,1-1 0,-1 0 0,1 0 0,-1 0 0,1-1 0,0 1 0,0 0 0,-1 0 0,1-1 0,0 1 0,0-1 0,-1-1 0,-3-8 0,-1 0 0,2-1 0,0 0 0,-6-23 0,7 22 0,-6-6 0,4 30 0,2 39 0,3-47 0,3 337 0,-2-326 0,0 0 0,1-1 0,1 1 0,7 22 0,-9-33 0,0-1 0,0 1 0,0 0 0,1-1 0,-1 1 0,1-1 0,0 0 0,-1 0 0,1 1 0,0-1 0,0 0 0,5 3 0,-6-5 0,1 1 0,-1 0 0,1-1 0,0 1 0,-1-1 0,1 0 0,0 1 0,0-1 0,-1 0 0,1 0 0,0 0 0,0 0 0,-1 0 0,1-1 0,0 1 0,0 0 0,-1-1 0,1 1 0,-1-1 0,1 0 0,0 0 0,2-1 0,8-8 0,0 0 0,-1 0 0,-1-1 0,0 0 0,0-1 0,-1 0 0,0 0 0,-1-1 0,8-18 0,4-3 0,160-287 0,-180 321 0,4-9 0,1 0 0,0 1 0,1-1 0,0 1 0,0 0 0,1 1 0,-1 0 0,2 0 0,-1 0 0,10-6 0,-16 13 0,0 0 0,0-1 0,0 1 0,1 0 0,-1 0 0,0-1 0,1 1 0,-1 0 0,0 1 0,0-1 0,1 0 0,-1 0 0,0 0 0,0 1 0,1-1 0,-1 1 0,0-1 0,0 1 0,0-1 0,0 1 0,0 0 0,0-1 0,0 1 0,0 0 0,0 0 0,0 0 0,0 0 0,0 0 0,-1 0 0,1 0 0,1 2 0,18 40 0,71 315 0,-83-322 0,-3-16 0,-3-13 0,0-1 0,0 1 0,-1 0 0,0-1 0,0 1 0,0 0 0,-1 0 0,0 0 0,-1 0 0,-1 12 0,1-18 0,1-1 0,0 0 0,0 0 0,0 0 0,0 0 0,-1 1 0,1-1 0,0 0 0,0 0 0,0 0 0,-1 0 0,1 0 0,0 0 0,0 0 0,-1 0 0,1 0 0,0 0 0,0 0 0,0 0 0,-1 0 0,1 0 0,0 0 0,0 0 0,-1 0 0,1 0 0,0 0 0,0 0 0,-1 0 0,1 0 0,0 0 0,0 0 0,0 0 0,-1-1 0,1 1 0,0 0 0,0 0 0,0 0 0,0 0 0,-1 0 0,1-1 0,0 1 0,0 0 0,0 0 0,0 0 0,0-1 0,0 1 0,-1 0 0,1 0 0,0 0 0,0-1 0,0 1 0,0 0 0,0 0 0,0-1 0,0 1 0,0 0 0,0 0 0,0-1 0,0 1 0,0 0 0,0 0 0,0-1 0,-11-26 0,1-1 0,1 0 0,-8-45 0,-8-93 0,21 133 0,-1-21 0,2 44 0,2 24 0,2 190 0,-1 65 0,0-256 0,-1 0 0,-1 1 0,0-1 0,0 0 0,-1 0 0,-1 0 0,0-1 0,-1 1 0,-12 20 0,15-29 0,0-1 0,0 1 0,0 0 0,1-1 0,-1 1 0,1 0 0,0 0 0,0 0 0,1 0 0,-1 0 0,1 0 0,-1 0 0,1 0 0,1 0 0,0 6 0,0-7 0,0-1 0,0 1 0,0-1 0,1 1 0,0-1 0,-1 0 0,1 0 0,0 0 0,0 0 0,0 0 0,0 0 0,0 0 0,1-1 0,-1 1 0,0-1 0,1 1 0,-1-1 0,1 0 0,0 0 0,-1 0 0,1 0 0,0-1 0,3 1 0,17 4 0,1-2 0,0 0 0,33-2 0,-33-1 0,1 1 0,-1 1 0,37 8 0,162 66 0,-219-75 0,0 1 0,0 0 0,0-1 0,0 0 0,0 0 0,0 0 0,0-1 0,0 1 0,1-1 0,-1 0 0,0 0 0,0 0 0,0-1 0,8-1 0,-10 0 0,1 1 0,-1-1 0,1 1 0,-1-1 0,0 0 0,0 0 0,0 0 0,0 0 0,0 0 0,-1-1 0,1 1 0,-1 0 0,1-1 0,-1 1 0,0-1 0,0 0 0,0 1 0,0-1 0,-1 0 0,1 0 0,-1 1 0,1-1 0,-1-3 0,5-52 0,-3 1 0,-8-80 0,1 8 0,5-562 0,1 678 0,-2 1 0,0 0 0,0 0 0,-1 0 0,-5-19 0,6 28 0,0 1 0,0-1 0,0 1 0,0 0 0,0-1 0,0 1 0,0 0 0,-1 0 0,1 0 0,-1 0 0,0 0 0,0 0 0,1 1 0,-1-1 0,0 0 0,-1 1 0,1-1 0,0 1 0,0 0 0,-1 0 0,1 0 0,0 0 0,-1 0 0,1 1 0,-1-1 0,1 1 0,-1-1 0,1 1 0,-1 0 0,1 0 0,-1 0 0,0 0 0,-3 1 0,-4 2 0,0 0 0,0 0 0,0 1 0,0 1 0,-17 10 0,-29 12 0,47-24 0,0 0 0,0 0 0,0 1 0,1 0 0,-1 0 0,1 1 0,0 1 0,-13 10 0,17-11 0,1 0 0,-1 0 0,1 0 0,0 0 0,0 1 0,0-1 0,1 1 0,0 0 0,0 0 0,0 0 0,1 0 0,0 0 0,0 0 0,0 11 0,1 9 0,2-1 0,0 1 0,2 0 0,1-1 0,1 0 0,1 0 0,12 28 0,-8-22 0,-2 0 0,0 0 0,-2 1 0,2 32 0,-8-40 0,-2-1 0,0 1 0,-2-1 0,-1 0 0,-12 44 0,-19 57 0,-17 67 0,42-139 0,3-15 0,-1-1 0,-2 0 0,-25 63 0,26-88 0,2-16 0,-4-26 0,11 29 0,-12-52 0,2-1 0,-4-75 0,8-119 0,5 179 0,0-957 0,4 457 0,-5 536 0,-2 0 0,-12-54 0,8 47 0,-4-50 0,8 33 0,3 0 0,9-78 0,-6 115 0,2 0 0,1 0 0,0 0 0,2 1 0,0 0 0,1 0 0,1 1 0,1-1 0,20-28 0,-27 44 0,0 0 0,1 0 0,-1 0 0,1 0 0,0 1 0,0-1 0,0 1 0,0 0 0,1 0 0,-1 1 0,1-1 0,0 1 0,-1 0 0,1 0 0,0 1 0,10-3 0,-12 4 0,0 0 0,-1 1 0,1-1 0,0 0 0,0 1 0,0-1 0,-1 1 0,1 0 0,0 0 0,-1 0 0,1 1 0,-1-1 0,1 0 0,-1 1 0,1 0 0,-1-1 0,0 1 0,0 0 0,0 0 0,0 0 0,0 1 0,-1-1 0,1 0 0,0 1 0,-1-1 0,0 1 0,0-1 0,0 1 0,0 0 0,0-1 0,0 1 0,0 3 0,5 20 0,0 0 0,-2 0 0,-1 0 0,-1 28 0,-7 114 0,0-51 0,6 19 0,-4 100 0,0-214 0,-2 0 0,0 0 0,-2 0 0,-16 38 0,10-30 0,-11 46 0,-20 126 0,37-177 0,4-16 0,1 0 0,-1 0 0,2 0 0,-2 14 0,2-22 0,1 0 0,0 0 0,0 1 0,0-1 0,1 0 0,-1 0 0,0 0 0,0 1 0,1-1 0,-1 0 0,0 0 0,1 0 0,-1 0 0,1 0 0,0 0 0,-1 0 0,1 0 0,0 0 0,-1 0 0,1 0 0,0 0 0,0 0 0,0-1 0,0 1 0,0 0 0,0-1 0,0 1 0,0 0 0,0-1 0,0 0 0,0 1 0,0-1 0,1 1 0,-1-1 0,0 0 0,0 0 0,0 0 0,1 0 0,1 0 0,28-1 0,0-2 0,36-8 0,41-4 0,44 17 0,-142-2 0,-8 0 0,0 0 0,0 0 0,0 0 0,0 0 0,0 0 0,0-1 0,0 1 0,-1-1 0,1 1 0,0-1 0,0 0 0,0 1 0,-1-1 0,1 0 0,0 0 0,-1-1 0,1 1 0,-1 0 0,1 0 0,-1-1 0,2-1 0,-1 0 0,0 0 0,-1 0 0,1-1 0,0 1 0,-1-1 0,0 0 0,0 1 0,0-1 0,0 0 0,0-4 0,0-5 0,-1 1 0,0-1 0,-1 0 0,0 1 0,-6-21 0,-25-73 0,19 69 0,2 1 0,-11-75 0,17 31 0,7-106 0,1 104 0,-7-87 0,-1 141 0,-10-44 0,8 47 0,1-1 0,-2-33 0,5 7 0,1 9 0,-11-68 0,3 59-682,-3-63-1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09:50:36.814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368 715 24575,'-86'92'0,"-123"167"0,171-207 0,37-51 0,1 0 0,-1 0 0,0 0 0,0 0 0,1 0 0,-1 0 0,0-1 0,0 1 0,0 0 0,0 0 0,0 0 0,0-1 0,0 1 0,-1-1 0,1 1 0,0-1 0,0 1 0,0-1 0,-1 0 0,1 1 0,0-1 0,-2 0 0,2-1 0,0 0 0,1 0 0,-1 0 0,0 0 0,0 0 0,1 0 0,-1 0 0,1 0 0,-1 0 0,1 0 0,-1 0 0,1-1 0,0 1 0,-1 0 0,1 0 0,0-1 0,0 1 0,0 0 0,0 0 0,0-1 0,0 1 0,1-2 0,1-20 0,1 0 0,2 0 0,0 1 0,1-1 0,13-28 0,-13 34 0,50-120 0,6 3 0,86-136 0,9-17 0,-126 218 0,-24 43 0,-11 26 0,-5 12 0,-18 30 0,2 1 0,-23 55 0,-29 51 0,75-145 0,-6 7 0,1 0 0,0 1 0,1 0 0,0 0 0,1 0 0,0 1 0,1 0 0,0 0 0,1 0 0,-2 25 0,5 198 0,0-26 0,-8-7 0,6-177 0,1-30 0,0-40 0,14-125 0,42-198 0,-52 350-273,0 0 0,1 1 0,0 0 0,11-25 0,-2 22-6553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09:50:52.25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550 918 24575,'-4'0'0,"0"1"0,1 0 0,-1 0 0,0 0 0,1 1 0,-1-1 0,1 1 0,-1 0 0,1 0 0,0 0 0,0 0 0,0 0 0,0 1 0,0 0 0,0-1 0,1 1 0,-1 0 0,1 0 0,0 1 0,0-1 0,0 0 0,0 1 0,1-1 0,-3 7 0,-4 12 0,0 2 0,-9 39 0,15-50 0,-1-5 0,1 1 0,1 0 0,-1 0 0,1 0 0,1 0 0,0 0 0,2 16 0,-2-25 0,0 0 0,0 1 0,0-1 0,0 0 0,0 1 0,0-1 0,0 0 0,1 0 0,-1 1 0,0-1 0,0 0 0,0 1 0,1-1 0,-1 0 0,0 0 0,0 1 0,1-1 0,-1 0 0,0 0 0,0 0 0,1 0 0,-1 1 0,0-1 0,1 0 0,-1 0 0,0 0 0,1 0 0,-1 0 0,0 0 0,1 0 0,-1 0 0,0 0 0,1 0 0,-1 0 0,0 0 0,1 0 0,-1 0 0,0 0 0,1 0 0,-1 0 0,0 0 0,1 0 0,-1-1 0,0 1 0,1 0 0,-1 0 0,0 0 0,0-1 0,1 1 0,-1 0 0,0 0 0,0 0 0,1-1 0,-1 1 0,0 0 0,0-1 0,0 1 0,0 0 0,1-1 0,-1 1 0,0-1 0,13-20 0,-2-11 0,-1 0 0,-2 0 0,-2-1 0,-1 0 0,-1 0 0,-2 0 0,-2-44 0,0 69 0,-1 0 0,0 0 0,0-1 0,-1 1 0,0 0 0,0 0 0,-6-13 0,7 19 0,0 0 0,0 0 0,-1-1 0,1 1 0,0 1 0,-1-1 0,1 0 0,-1 0 0,0 0 0,1 1 0,-1-1 0,0 1 0,0-1 0,0 1 0,0 0 0,0 0 0,0 0 0,0 0 0,-1 0 0,1 1 0,0-1 0,-1 0 0,1 1 0,0 0 0,-1 0 0,1-1 0,0 1 0,-1 1 0,1-1 0,-5 1 0,0 1 0,-1 0 0,1 1 0,0 0 0,0 0 0,0 1 0,0-1 0,0 2 0,1-1 0,-1 1 0,1 0 0,-8 8 0,-4 8 0,-32 46 0,40-52 0,0 0 0,-1-1 0,0 0 0,-1 0 0,-1-2 0,-26 22 0,30-28 0,0-2 0,0 1 0,1 0 0,0 1 0,0 0 0,0 0 0,1 1 0,0 0 0,0 0 0,1 0 0,-1 1 0,2 0 0,-1 0 0,1 1 0,-6 15 0,1 4 0,2 0 0,0 0 0,-4 41 0,10-52 0,0 1 0,2 0 0,0 0 0,0 0 0,2-1 0,6 33 0,-8-48 0,1 1 0,-1-1 0,1 0 0,0 1 0,0-1 0,-1 0 0,1 0 0,0 0 0,1 0 0,-1 0 0,0 0 0,1 0 0,-1 0 0,1 0 0,0 0 0,-1-1 0,1 1 0,0-1 0,0 1 0,0-1 0,0 0 0,4 2 0,-4-3 0,0 0 0,1 0 0,-1 0 0,0-1 0,1 1 0,-1 0 0,0-1 0,0 0 0,1 1 0,-1-1 0,0 0 0,0 0 0,0-1 0,0 1 0,0 0 0,0-1 0,0 1 0,2-3 0,8-8 0,0-1 0,-1 0 0,0-1 0,14-24 0,-1 0 0,-1-1 0,-2-2 0,-1 0 0,13-45 0,-32 85 0,5-31 0,-5 32 0,-1-1 0,0 0 0,0 0 0,0 0 0,1 0 0,-1 0 0,0 0 0,0 0 0,-1 0 0,1 0 0,0 0 0,0 0 0,0 1 0,-1-1 0,1 0 0,0 0 0,-1 0 0,1 0 0,-1 0 0,1 1 0,-1-1 0,1 0 0,-1 0 0,1 1 0,-1-1 0,0 0 0,-1 0 0,1 1 0,0 0 0,0 0 0,1 0 0,-1 0 0,0 0 0,0 1 0,0-1 0,0 0 0,0 0 0,0 1 0,1-1 0,-1 1 0,0-1 0,0 1 0,1-1 0,-1 1 0,0-1 0,1 1 0,-1 0 0,0-1 0,1 1 0,-1 0 0,1 0 0,-1-1 0,1 1 0,-1 1 0,-14 26 0,13-23 0,-7 13 0,1 0 0,0 0 0,1 1 0,1 0 0,1 0 0,1 1 0,1 0 0,0-1 0,1 35 0,2-52 0,0 1 0,1 0 0,-1-1 0,1 1 0,0-1 0,-1 1 0,1-1 0,0 1 0,0-1 0,1 0 0,2 5 0,-4-7 0,1 1 0,0-1 0,-1 1 0,1-1 0,0 1 0,-1-1 0,1 1 0,0-1 0,0 1 0,0-1 0,-1 0 0,1 0 0,0 1 0,0-1 0,0 0 0,-1 0 0,1 0 0,0 0 0,0 0 0,0 0 0,0 0 0,0 0 0,1-1 0,3-1 0,-1 0 0,1-1 0,0 1 0,-1-1 0,0 0 0,0 0 0,0-1 0,0 1 0,4-6 0,10-5 0,-18 14 0,1 0 0,-1 0 0,0 0 0,0 0 0,0 0 0,1 0 0,-1 0 0,0 0 0,0 0 0,0 0 0,1 0 0,-1 0 0,0 0 0,0 0 0,0 0 0,1 0 0,-1 0 0,0 0 0,0 0 0,0 0 0,0 0 0,1 1 0,-1-1 0,0 0 0,0 0 0,0 0 0,0 0 0,0 0 0,1 1 0,-1-1 0,0 0 0,0 0 0,0 0 0,0 0 0,0 1 0,0-1 0,0 0 0,0 0 0,0 0 0,0 1 0,0-1 0,0 0 0,0 0 0,0 0 0,0 1 0,0-1 0,0 4 0,-1 0 0,1 0 0,-1 0 0,0 0 0,-1 0 0,1 0 0,-1-1 0,-1 5 0,-29 47 0,-69 93 0,-3 4 0,87-127 0,24-46 0,4-7 0,16-54 0,-13 36 0,2 0 0,2 0 0,27-47 0,-43 88 0,0 0 0,1 1 0,0 0 0,0-1 0,1 1 0,-1 1 0,1-1 0,0 0 0,0 1 0,0 0 0,0 0 0,0 0 0,1 0 0,-1 1 0,1 0 0,0-1 0,0 2 0,0-1 0,0 1 0,7-2 0,-7 3 0,0 1 0,0-1 0,0 1 0,0 0 0,0 0 0,0 1 0,-1-1 0,1 1 0,0 0 0,-1 0 0,1 1 0,-1-1 0,0 1 0,0 0 0,0 0 0,0 1 0,-1-1 0,1 1 0,-1 0 0,4 6 0,6 7 0,-1 2 0,-1 0 0,-1 0 0,-1 1 0,-1 0 0,0 1 0,8 37 0,-4 0 0,7 95 0,-17-116 0,-1-1 0,-1 1 0,-11 70 0,8-91 0,0-1 0,-1 1 0,-1 0 0,-1-1 0,0 0 0,-1 0 0,0-1 0,-1 0 0,-1 0 0,0-1 0,-12 14 0,19-25 0,1-1 0,0 1 0,-1-1 0,1 1 0,-1-1 0,1 0 0,-1 1 0,0-1 0,0 0 0,1 0 0,-1 0 0,0 0 0,0-1 0,0 1 0,0-1 0,0 1 0,0-1 0,0 1 0,-3-1 0,3 0 0,0-1 0,1 0 0,-1 1 0,0-1 0,1 0 0,-1 1 0,1-1 0,-1 0 0,1 0 0,-1 0 0,1-1 0,0 1 0,0 0 0,-1 0 0,1-1 0,0 1 0,0-1 0,-1-1 0,-3-8 0,-1 0 0,2-1 0,0 0 0,-6-23 0,7 22 0,-6-6 0,4 30 0,2 39 0,3-47 0,3 337 0,-2-326 0,0 0 0,1-1 0,1 1 0,7 22 0,-9-33 0,0-1 0,0 1 0,0 0 0,1-1 0,-1 1 0,1-1 0,0 0 0,-1 0 0,1 1 0,0-1 0,0 0 0,5 3 0,-6-5 0,1 1 0,-1 0 0,1-1 0,0 1 0,-1-1 0,1 0 0,0 1 0,0-1 0,-1 0 0,1 0 0,0 0 0,0 0 0,-1 0 0,1-1 0,0 1 0,0 0 0,-1-1 0,1 1 0,-1-1 0,1 0 0,0 0 0,2-1 0,8-8 0,0 0 0,-1 0 0,-1-1 0,0 0 0,0-1 0,-1 0 0,0 0 0,-1-1 0,8-18 0,4-3 0,160-287 0,-180 321 0,4-9 0,1 0 0,0 1 0,1-1 0,0 1 0,0 0 0,1 1 0,-1 0 0,2 0 0,-1 0 0,10-6 0,-16 13 0,0 0 0,0-1 0,0 1 0,1 0 0,-1 0 0,0-1 0,1 1 0,-1 0 0,0 1 0,0-1 0,1 0 0,-1 0 0,0 0 0,0 1 0,1-1 0,-1 1 0,0-1 0,0 1 0,0-1 0,0 1 0,0 0 0,0-1 0,0 1 0,0 0 0,0 0 0,0 0 0,0 0 0,0 0 0,-1 0 0,1 0 0,1 2 0,18 40 0,71 315 0,-83-322 0,-3-16 0,-3-13 0,0-1 0,0 1 0,-1 0 0,0-1 0,0 1 0,0 0 0,-1 0 0,0 0 0,-1 0 0,-1 12 0,1-18 0,1-1 0,0 0 0,0 0 0,0 0 0,0 0 0,-1 1 0,1-1 0,0 0 0,0 0 0,0 0 0,-1 0 0,1 0 0,0 0 0,0 0 0,-1 0 0,1 0 0,0 0 0,0 0 0,0 0 0,-1 0 0,1 0 0,0 0 0,0 0 0,-1 0 0,1 0 0,0 0 0,0 0 0,-1 0 0,1 0 0,0 0 0,0 0 0,0 0 0,-1-1 0,1 1 0,0 0 0,0 0 0,0 0 0,0 0 0,-1 0 0,1-1 0,0 1 0,0 0 0,0 0 0,0 0 0,0-1 0,0 1 0,-1 0 0,1 0 0,0 0 0,0-1 0,0 1 0,0 0 0,0 0 0,0-1 0,0 1 0,0 0 0,0 0 0,0-1 0,0 1 0,0 0 0,0 0 0,0-1 0,-11-26 0,1-1 0,1 0 0,-8-45 0,-8-93 0,21 133 0,-1-21 0,2 44 0,2 24 0,2 190 0,-1 65 0,0-256 0,-1 0 0,-1 1 0,0-1 0,0 0 0,-1 0 0,-1 0 0,0-1 0,-1 1 0,-12 20 0,15-29 0,0-1 0,0 1 0,0 0 0,1-1 0,-1 1 0,1 0 0,0 0 0,0 0 0,1 0 0,-1 0 0,1 0 0,-1 0 0,1 0 0,1 0 0,0 6 0,0-7 0,0-1 0,0 1 0,0-1 0,1 1 0,0-1 0,-1 0 0,1 0 0,0 0 0,0 0 0,0 0 0,0 0 0,0 0 0,1-1 0,-1 1 0,0-1 0,1 1 0,-1-1 0,1 0 0,0 0 0,-1 0 0,1 0 0,0-1 0,3 1 0,17 4 0,1-2 0,0 0 0,33-2 0,-33-1 0,1 1 0,-1 1 0,37 8 0,162 66 0,-219-75 0,0 1 0,0 0 0,0-1 0,0 0 0,0 0 0,0 0 0,0-1 0,0 1 0,1-1 0,-1 0 0,0 0 0,0 0 0,0-1 0,8-1 0,-10 0 0,1 1 0,-1-1 0,1 1 0,-1-1 0,0 0 0,0 0 0,0 0 0,0 0 0,0 0 0,-1-1 0,1 1 0,-1 0 0,1-1 0,-1 1 0,0-1 0,0 0 0,0 1 0,0-1 0,-1 0 0,1 0 0,-1 1 0,1-1 0,-1-3 0,5-52 0,-3 1 0,-8-80 0,1 8 0,5-562 0,1 678 0,-2 1 0,0 0 0,0 0 0,-1 0 0,-5-19 0,6 28 0,0 1 0,0-1 0,0 1 0,0 0 0,0-1 0,0 1 0,0 0 0,-1 0 0,1 0 0,-1 0 0,0 0 0,0 0 0,1 1 0,-1-1 0,0 0 0,-1 1 0,1-1 0,0 1 0,0 0 0,-1 0 0,1 0 0,0 0 0,-1 0 0,1 1 0,-1-1 0,1 1 0,-1-1 0,1 1 0,-1 0 0,1 0 0,-1 0 0,0 0 0,-3 1 0,-4 2 0,0 0 0,0 0 0,0 1 0,0 1 0,-17 10 0,-29 12 0,47-24 0,0 0 0,0 0 0,0 1 0,1 0 0,-1 0 0,1 1 0,0 1 0,-13 10 0,17-11 0,1 0 0,-1 0 0,1 0 0,0 0 0,0 1 0,0-1 0,1 1 0,0 0 0,0 0 0,0 0 0,1 0 0,0 0 0,0 0 0,0 11 0,1 9 0,2-1 0,0 1 0,2 0 0,1-1 0,1 0 0,1 0 0,12 28 0,-8-22 0,-2 0 0,0 0 0,-2 1 0,2 32 0,-8-40 0,-2-1 0,0 1 0,-2-1 0,-1 0 0,-12 44 0,-19 57 0,-17 67 0,42-139 0,3-15 0,-1-1 0,-2 0 0,-25 63 0,26-88 0,2-16 0,-4-26 0,11 29 0,-12-52 0,2-1 0,-4-75 0,8-119 0,5 179 0,0-957 0,4 457 0,-5 536 0,-2 0 0,-12-54 0,8 47 0,-4-50 0,8 33 0,3 0 0,9-78 0,-6 115 0,2 0 0,1 0 0,0 0 0,2 1 0,0 0 0,1 0 0,1 1 0,1-1 0,20-28 0,-27 44 0,0 0 0,1 0 0,-1 0 0,1 0 0,0 1 0,0-1 0,0 1 0,0 0 0,1 0 0,-1 1 0,1-1 0,0 1 0,-1 0 0,1 0 0,0 1 0,10-3 0,-12 4 0,0 0 0,-1 1 0,1-1 0,0 0 0,0 1 0,0-1 0,-1 1 0,1 0 0,0 0 0,-1 0 0,1 1 0,-1-1 0,1 0 0,-1 1 0,1 0 0,-1-1 0,0 1 0,0 0 0,0 0 0,0 0 0,0 1 0,-1-1 0,1 0 0,0 1 0,-1-1 0,0 1 0,0-1 0,0 1 0,0 0 0,0-1 0,0 1 0,0 3 0,5 20 0,0 0 0,-2 0 0,-1 0 0,-1 28 0,-7 114 0,0-51 0,6 19 0,-4 100 0,0-214 0,-2 0 0,0 0 0,-2 0 0,-16 38 0,10-30 0,-11 46 0,-20 126 0,37-177 0,4-16 0,1 0 0,-1 0 0,2 0 0,-2 14 0,2-22 0,1 0 0,0 0 0,0 1 0,0-1 0,1 0 0,-1 0 0,0 0 0,0 1 0,1-1 0,-1 0 0,0 0 0,1 0 0,-1 0 0,1 0 0,0 0 0,-1 0 0,1 0 0,0 0 0,-1 0 0,1 0 0,0 0 0,0 0 0,0-1 0,0 1 0,0 0 0,0-1 0,0 1 0,0 0 0,0-1 0,0 0 0,0 1 0,0-1 0,1 1 0,-1-1 0,0 0 0,0 0 0,0 0 0,1 0 0,1 0 0,28-1 0,0-2 0,36-8 0,41-4 0,44 17 0,-142-2 0,-8 0 0,0 0 0,0 0 0,0 0 0,0 0 0,0 0 0,0-1 0,0 1 0,-1-1 0,1 1 0,0-1 0,0 0 0,0 1 0,-1-1 0,1 0 0,0 0 0,-1-1 0,1 1 0,-1 0 0,1 0 0,-1-1 0,2-1 0,-1 0 0,0 0 0,-1 0 0,1-1 0,0 1 0,-1-1 0,0 0 0,0 1 0,0-1 0,0 0 0,0-4 0,0-5 0,-1 1 0,0-1 0,-1 0 0,0 1 0,-6-21 0,-25-73 0,19 69 0,2 1 0,-11-75 0,17 31 0,7-106 0,1 104 0,-7-87 0,-1 141 0,-10-44 0,8 47 0,1-1 0,-2-33 0,5 7 0,1 9 0,-11-68 0,3 59-682,-3-63-1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09:50:36.814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368 715 24575,'-86'92'0,"-123"167"0,171-207 0,37-51 0,1 0 0,-1 0 0,0 0 0,0 0 0,1 0 0,-1 0 0,0-1 0,0 1 0,0 0 0,0 0 0,0 0 0,0-1 0,0 1 0,-1-1 0,1 1 0,0-1 0,0 1 0,0-1 0,-1 0 0,1 1 0,0-1 0,-2 0 0,2-1 0,0 0 0,1 0 0,-1 0 0,0 0 0,0 0 0,1 0 0,-1 0 0,1 0 0,-1 0 0,1 0 0,-1 0 0,1-1 0,0 1 0,-1 0 0,1 0 0,0-1 0,0 1 0,0 0 0,0 0 0,0-1 0,0 1 0,1-2 0,1-20 0,1 0 0,2 0 0,0 1 0,1-1 0,13-28 0,-13 34 0,50-120 0,6 3 0,86-136 0,9-17 0,-126 218 0,-24 43 0,-11 26 0,-5 12 0,-18 30 0,2 1 0,-23 55 0,-29 51 0,75-145 0,-6 7 0,1 0 0,0 1 0,1 0 0,0 0 0,1 0 0,0 1 0,1 0 0,0 0 0,1 0 0,-2 25 0,5 198 0,0-26 0,-8-7 0,6-177 0,1-30 0,0-40 0,14-125 0,42-198 0,-52 350-273,0 0 0,1 1 0,0 0 0,11-25 0,-2 22-6553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09:50:52.25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550 918 24575,'-4'0'0,"0"1"0,1 0 0,-1 0 0,0 0 0,1 1 0,-1-1 0,1 1 0,-1 0 0,1 0 0,0 0 0,0 0 0,0 0 0,0 1 0,0 0 0,0-1 0,1 1 0,-1 0 0,1 0 0,0 1 0,0-1 0,0 0 0,0 1 0,1-1 0,-3 7 0,-4 12 0,0 2 0,-9 39 0,15-50 0,-1-5 0,1 1 0,1 0 0,-1 0 0,1 0 0,1 0 0,0 0 0,2 16 0,-2-25 0,0 0 0,0 1 0,0-1 0,0 0 0,0 1 0,0-1 0,0 0 0,1 0 0,-1 1 0,0-1 0,0 0 0,0 1 0,1-1 0,-1 0 0,0 0 0,0 1 0,1-1 0,-1 0 0,0 0 0,0 0 0,1 0 0,-1 1 0,0-1 0,1 0 0,-1 0 0,0 0 0,1 0 0,-1 0 0,0 0 0,1 0 0,-1 0 0,0 0 0,1 0 0,-1 0 0,0 0 0,1 0 0,-1 0 0,0 0 0,1 0 0,-1 0 0,0 0 0,1 0 0,-1-1 0,0 1 0,1 0 0,-1 0 0,0 0 0,0-1 0,1 1 0,-1 0 0,0 0 0,0 0 0,1-1 0,-1 1 0,0 0 0,0-1 0,0 1 0,0 0 0,1-1 0,-1 1 0,0-1 0,13-20 0,-2-11 0,-1 0 0,-2 0 0,-2-1 0,-1 0 0,-1 0 0,-2 0 0,-2-44 0,0 69 0,-1 0 0,0 0 0,0-1 0,-1 1 0,0 0 0,0 0 0,-6-13 0,7 19 0,0 0 0,0 0 0,-1-1 0,1 1 0,0 1 0,-1-1 0,1 0 0,-1 0 0,0 0 0,1 1 0,-1-1 0,0 1 0,0-1 0,0 1 0,0 0 0,0 0 0,0 0 0,0 0 0,-1 0 0,1 1 0,0-1 0,-1 0 0,1 1 0,0 0 0,-1 0 0,1-1 0,0 1 0,-1 1 0,1-1 0,-5 1 0,0 1 0,-1 0 0,1 1 0,0 0 0,0 0 0,0 1 0,0-1 0,0 2 0,1-1 0,-1 1 0,1 0 0,-8 8 0,-4 8 0,-32 46 0,40-52 0,0 0 0,-1-1 0,0 0 0,-1 0 0,-1-2 0,-26 22 0,30-28 0,0-2 0,0 1 0,1 0 0,0 1 0,0 0 0,0 0 0,1 1 0,0 0 0,0 0 0,1 0 0,-1 1 0,2 0 0,-1 0 0,1 1 0,-6 15 0,1 4 0,2 0 0,0 0 0,-4 41 0,10-52 0,0 1 0,2 0 0,0 0 0,0 0 0,2-1 0,6 33 0,-8-48 0,1 1 0,-1-1 0,1 0 0,0 1 0,0-1 0,-1 0 0,1 0 0,0 0 0,1 0 0,-1 0 0,0 0 0,1 0 0,-1 0 0,1 0 0,0 0 0,-1-1 0,1 1 0,0-1 0,0 1 0,0-1 0,0 0 0,4 2 0,-4-3 0,0 0 0,1 0 0,-1 0 0,0-1 0,1 1 0,-1 0 0,0-1 0,0 0 0,1 1 0,-1-1 0,0 0 0,0 0 0,0-1 0,0 1 0,0 0 0,0-1 0,0 1 0,2-3 0,8-8 0,0-1 0,-1 0 0,0-1 0,14-24 0,-1 0 0,-1-1 0,-2-2 0,-1 0 0,13-45 0,-32 85 0,5-31 0,-5 32 0,-1-1 0,0 0 0,0 0 0,0 0 0,1 0 0,-1 0 0,0 0 0,0 0 0,-1 0 0,1 0 0,0 0 0,0 0 0,0 1 0,-1-1 0,1 0 0,0 0 0,-1 0 0,1 0 0,-1 0 0,1 1 0,-1-1 0,1 0 0,-1 0 0,1 1 0,-1-1 0,0 0 0,-1 0 0,1 1 0,0 0 0,0 0 0,1 0 0,-1 0 0,0 0 0,0 1 0,0-1 0,0 0 0,0 0 0,0 1 0,1-1 0,-1 1 0,0-1 0,0 1 0,1-1 0,-1 1 0,0-1 0,1 1 0,-1 0 0,0-1 0,1 1 0,-1 0 0,1 0 0,-1-1 0,1 1 0,-1 1 0,-14 26 0,13-23 0,-7 13 0,1 0 0,0 0 0,1 1 0,1 0 0,1 0 0,1 1 0,1 0 0,0-1 0,1 35 0,2-52 0,0 1 0,1 0 0,-1-1 0,1 1 0,0-1 0,-1 1 0,1-1 0,0 1 0,0-1 0,1 0 0,2 5 0,-4-7 0,1 1 0,0-1 0,-1 1 0,1-1 0,0 1 0,-1-1 0,1 1 0,0-1 0,0 1 0,0-1 0,-1 0 0,1 0 0,0 1 0,0-1 0,0 0 0,-1 0 0,1 0 0,0 0 0,0 0 0,0 0 0,0 0 0,0 0 0,1-1 0,3-1 0,-1 0 0,1-1 0,0 1 0,-1-1 0,0 0 0,0 0 0,0-1 0,0 1 0,4-6 0,10-5 0,-18 14 0,1 0 0,-1 0 0,0 0 0,0 0 0,0 0 0,1 0 0,-1 0 0,0 0 0,0 0 0,0 0 0,1 0 0,-1 0 0,0 0 0,0 0 0,0 0 0,1 0 0,-1 0 0,0 0 0,0 0 0,0 0 0,0 0 0,1 1 0,-1-1 0,0 0 0,0 0 0,0 0 0,0 0 0,0 0 0,1 1 0,-1-1 0,0 0 0,0 0 0,0 0 0,0 0 0,0 1 0,0-1 0,0 0 0,0 0 0,0 0 0,0 1 0,0-1 0,0 0 0,0 0 0,0 0 0,0 1 0,0-1 0,0 4 0,-1 0 0,1 0 0,-1 0 0,0 0 0,-1 0 0,1 0 0,-1-1 0,-1 5 0,-29 47 0,-69 93 0,-3 4 0,87-127 0,24-46 0,4-7 0,16-54 0,-13 36 0,2 0 0,2 0 0,27-47 0,-43 88 0,0 0 0,1 1 0,0 0 0,0-1 0,1 1 0,-1 1 0,1-1 0,0 0 0,0 1 0,0 0 0,0 0 0,0 0 0,1 0 0,-1 1 0,1 0 0,0-1 0,0 2 0,0-1 0,0 1 0,7-2 0,-7 3 0,0 1 0,0-1 0,0 1 0,0 0 0,0 0 0,0 1 0,-1-1 0,1 1 0,0 0 0,-1 0 0,1 1 0,-1-1 0,0 1 0,0 0 0,0 0 0,0 1 0,-1-1 0,1 1 0,-1 0 0,4 6 0,6 7 0,-1 2 0,-1 0 0,-1 0 0,-1 1 0,-1 0 0,0 1 0,8 37 0,-4 0 0,7 95 0,-17-116 0,-1-1 0,-1 1 0,-11 70 0,8-91 0,0-1 0,-1 1 0,-1 0 0,-1-1 0,0 0 0,-1 0 0,0-1 0,-1 0 0,-1 0 0,0-1 0,-12 14 0,19-25 0,1-1 0,0 1 0,-1-1 0,1 1 0,-1-1 0,1 0 0,-1 1 0,0-1 0,0 0 0,1 0 0,-1 0 0,0 0 0,0-1 0,0 1 0,0-1 0,0 1 0,0-1 0,0 1 0,-3-1 0,3 0 0,0-1 0,1 0 0,-1 1 0,0-1 0,1 0 0,-1 1 0,1-1 0,-1 0 0,1 0 0,-1 0 0,1-1 0,0 1 0,0 0 0,-1 0 0,1-1 0,0 1 0,0-1 0,-1-1 0,-3-8 0,-1 0 0,2-1 0,0 0 0,-6-23 0,7 22 0,-6-6 0,4 30 0,2 39 0,3-47 0,3 337 0,-2-326 0,0 0 0,1-1 0,1 1 0,7 22 0,-9-33 0,0-1 0,0 1 0,0 0 0,1-1 0,-1 1 0,1-1 0,0 0 0,-1 0 0,1 1 0,0-1 0,0 0 0,5 3 0,-6-5 0,1 1 0,-1 0 0,1-1 0,0 1 0,-1-1 0,1 0 0,0 1 0,0-1 0,-1 0 0,1 0 0,0 0 0,0 0 0,-1 0 0,1-1 0,0 1 0,0 0 0,-1-1 0,1 1 0,-1-1 0,1 0 0,0 0 0,2-1 0,8-8 0,0 0 0,-1 0 0,-1-1 0,0 0 0,0-1 0,-1 0 0,0 0 0,-1-1 0,8-18 0,4-3 0,160-287 0,-180 321 0,4-9 0,1 0 0,0 1 0,1-1 0,0 1 0,0 0 0,1 1 0,-1 0 0,2 0 0,-1 0 0,10-6 0,-16 13 0,0 0 0,0-1 0,0 1 0,1 0 0,-1 0 0,0-1 0,1 1 0,-1 0 0,0 1 0,0-1 0,1 0 0,-1 0 0,0 0 0,0 1 0,1-1 0,-1 1 0,0-1 0,0 1 0,0-1 0,0 1 0,0 0 0,0-1 0,0 1 0,0 0 0,0 0 0,0 0 0,0 0 0,0 0 0,-1 0 0,1 0 0,1 2 0,18 40 0,71 315 0,-83-322 0,-3-16 0,-3-13 0,0-1 0,0 1 0,-1 0 0,0-1 0,0 1 0,0 0 0,-1 0 0,0 0 0,-1 0 0,-1 12 0,1-18 0,1-1 0,0 0 0,0 0 0,0 0 0,0 0 0,-1 1 0,1-1 0,0 0 0,0 0 0,0 0 0,-1 0 0,1 0 0,0 0 0,0 0 0,-1 0 0,1 0 0,0 0 0,0 0 0,0 0 0,-1 0 0,1 0 0,0 0 0,0 0 0,-1 0 0,1 0 0,0 0 0,0 0 0,-1 0 0,1 0 0,0 0 0,0 0 0,0 0 0,-1-1 0,1 1 0,0 0 0,0 0 0,0 0 0,0 0 0,-1 0 0,1-1 0,0 1 0,0 0 0,0 0 0,0 0 0,0-1 0,0 1 0,-1 0 0,1 0 0,0 0 0,0-1 0,0 1 0,0 0 0,0 0 0,0-1 0,0 1 0,0 0 0,0 0 0,0-1 0,0 1 0,0 0 0,0 0 0,0-1 0,-11-26 0,1-1 0,1 0 0,-8-45 0,-8-93 0,21 133 0,-1-21 0,2 44 0,2 24 0,2 190 0,-1 65 0,0-256 0,-1 0 0,-1 1 0,0-1 0,0 0 0,-1 0 0,-1 0 0,0-1 0,-1 1 0,-12 20 0,15-29 0,0-1 0,0 1 0,0 0 0,1-1 0,-1 1 0,1 0 0,0 0 0,0 0 0,1 0 0,-1 0 0,1 0 0,-1 0 0,1 0 0,1 0 0,0 6 0,0-7 0,0-1 0,0 1 0,0-1 0,1 1 0,0-1 0,-1 0 0,1 0 0,0 0 0,0 0 0,0 0 0,0 0 0,0 0 0,1-1 0,-1 1 0,0-1 0,1 1 0,-1-1 0,1 0 0,0 0 0,-1 0 0,1 0 0,0-1 0,3 1 0,17 4 0,1-2 0,0 0 0,33-2 0,-33-1 0,1 1 0,-1 1 0,37 8 0,162 66 0,-219-75 0,0 1 0,0 0 0,0-1 0,0 0 0,0 0 0,0 0 0,0-1 0,0 1 0,1-1 0,-1 0 0,0 0 0,0 0 0,0-1 0,8-1 0,-10 0 0,1 1 0,-1-1 0,1 1 0,-1-1 0,0 0 0,0 0 0,0 0 0,0 0 0,0 0 0,-1-1 0,1 1 0,-1 0 0,1-1 0,-1 1 0,0-1 0,0 0 0,0 1 0,0-1 0,-1 0 0,1 0 0,-1 1 0,1-1 0,-1-3 0,5-52 0,-3 1 0,-8-80 0,1 8 0,5-562 0,1 678 0,-2 1 0,0 0 0,0 0 0,-1 0 0,-5-19 0,6 28 0,0 1 0,0-1 0,0 1 0,0 0 0,0-1 0,0 1 0,0 0 0,-1 0 0,1 0 0,-1 0 0,0 0 0,0 0 0,1 1 0,-1-1 0,0 0 0,-1 1 0,1-1 0,0 1 0,0 0 0,-1 0 0,1 0 0,0 0 0,-1 0 0,1 1 0,-1-1 0,1 1 0,-1-1 0,1 1 0,-1 0 0,1 0 0,-1 0 0,0 0 0,-3 1 0,-4 2 0,0 0 0,0 0 0,0 1 0,0 1 0,-17 10 0,-29 12 0,47-24 0,0 0 0,0 0 0,0 1 0,1 0 0,-1 0 0,1 1 0,0 1 0,-13 10 0,17-11 0,1 0 0,-1 0 0,1 0 0,0 0 0,0 1 0,0-1 0,1 1 0,0 0 0,0 0 0,0 0 0,1 0 0,0 0 0,0 0 0,0 11 0,1 9 0,2-1 0,0 1 0,2 0 0,1-1 0,1 0 0,1 0 0,12 28 0,-8-22 0,-2 0 0,0 0 0,-2 1 0,2 32 0,-8-40 0,-2-1 0,0 1 0,-2-1 0,-1 0 0,-12 44 0,-19 57 0,-17 67 0,42-139 0,3-15 0,-1-1 0,-2 0 0,-25 63 0,26-88 0,2-16 0,-4-26 0,11 29 0,-12-52 0,2-1 0,-4-75 0,8-119 0,5 179 0,0-957 0,4 457 0,-5 536 0,-2 0 0,-12-54 0,8 47 0,-4-50 0,8 33 0,3 0 0,9-78 0,-6 115 0,2 0 0,1 0 0,0 0 0,2 1 0,0 0 0,1 0 0,1 1 0,1-1 0,20-28 0,-27 44 0,0 0 0,1 0 0,-1 0 0,1 0 0,0 1 0,0-1 0,0 1 0,0 0 0,1 0 0,-1 1 0,1-1 0,0 1 0,-1 0 0,1 0 0,0 1 0,10-3 0,-12 4 0,0 0 0,-1 1 0,1-1 0,0 0 0,0 1 0,0-1 0,-1 1 0,1 0 0,0 0 0,-1 0 0,1 1 0,-1-1 0,1 0 0,-1 1 0,1 0 0,-1-1 0,0 1 0,0 0 0,0 0 0,0 0 0,0 1 0,-1-1 0,1 0 0,0 1 0,-1-1 0,0 1 0,0-1 0,0 1 0,0 0 0,0-1 0,0 1 0,0 3 0,5 20 0,0 0 0,-2 0 0,-1 0 0,-1 28 0,-7 114 0,0-51 0,6 19 0,-4 100 0,0-214 0,-2 0 0,0 0 0,-2 0 0,-16 38 0,10-30 0,-11 46 0,-20 126 0,37-177 0,4-16 0,1 0 0,-1 0 0,2 0 0,-2 14 0,2-22 0,1 0 0,0 0 0,0 1 0,0-1 0,1 0 0,-1 0 0,0 0 0,0 1 0,1-1 0,-1 0 0,0 0 0,1 0 0,-1 0 0,1 0 0,0 0 0,-1 0 0,1 0 0,0 0 0,-1 0 0,1 0 0,0 0 0,0 0 0,0-1 0,0 1 0,0 0 0,0-1 0,0 1 0,0 0 0,0-1 0,0 0 0,0 1 0,0-1 0,1 1 0,-1-1 0,0 0 0,0 0 0,0 0 0,1 0 0,1 0 0,28-1 0,0-2 0,36-8 0,41-4 0,44 17 0,-142-2 0,-8 0 0,0 0 0,0 0 0,0 0 0,0 0 0,0 0 0,0-1 0,0 1 0,-1-1 0,1 1 0,0-1 0,0 0 0,0 1 0,-1-1 0,1 0 0,0 0 0,-1-1 0,1 1 0,-1 0 0,1 0 0,-1-1 0,2-1 0,-1 0 0,0 0 0,-1 0 0,1-1 0,0 1 0,-1-1 0,0 0 0,0 1 0,0-1 0,0 0 0,0-4 0,0-5 0,-1 1 0,0-1 0,-1 0 0,0 1 0,-6-21 0,-25-73 0,19 69 0,2 1 0,-11-75 0,17 31 0,7-106 0,1 104 0,-7-87 0,-1 141 0,-10-44 0,8 47 0,1-1 0,-2-33 0,5 7 0,1 9 0,-11-68 0,3 59-682,-3-63-1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5T09:50:36.814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368 715 24575,'-86'92'0,"-123"167"0,171-207 0,37-51 0,1 0 0,-1 0 0,0 0 0,0 0 0,1 0 0,-1 0 0,0-1 0,0 1 0,0 0 0,0 0 0,0 0 0,0-1 0,0 1 0,-1-1 0,1 1 0,0-1 0,0 1 0,0-1 0,-1 0 0,1 1 0,0-1 0,-2 0 0,2-1 0,0 0 0,1 0 0,-1 0 0,0 0 0,0 0 0,1 0 0,-1 0 0,1 0 0,-1 0 0,1 0 0,-1 0 0,1-1 0,0 1 0,-1 0 0,1 0 0,0-1 0,0 1 0,0 0 0,0 0 0,0-1 0,0 1 0,1-2 0,1-20 0,1 0 0,2 0 0,0 1 0,1-1 0,13-28 0,-13 34 0,50-120 0,6 3 0,86-136 0,9-17 0,-126 218 0,-24 43 0,-11 26 0,-5 12 0,-18 30 0,2 1 0,-23 55 0,-29 51 0,75-145 0,-6 7 0,1 0 0,0 1 0,1 0 0,0 0 0,1 0 0,0 1 0,1 0 0,0 0 0,1 0 0,-2 25 0,5 198 0,0-26 0,-8-7 0,6-177 0,1-30 0,0-40 0,14-125 0,42-198 0,-52 350-273,0 0 0,1 1 0,0 0 0,11-25 0,-2 22-6553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81252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aa-ET" sz="1800" b="0" u="none" strike="noStrike">
                <a:solidFill>
                  <a:schemeClr val="dk1"/>
                </a:solidFill>
                <a:effectLst/>
                <a:uFillTx/>
                <a:latin typeface="Century Gothic"/>
              </a:rPr>
              <a:t>Πατήστε για μετακίνηση της διαφάνειας</a:t>
            </a: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el-G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Πατήστε για επεξεργασία της μορφής των σημειώσεων</a:t>
            </a:r>
          </a:p>
        </p:txBody>
      </p:sp>
      <p:sp>
        <p:nvSpPr>
          <p:cNvPr id="78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el-G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&lt;κεφαλίδα&gt;</a:t>
            </a:r>
          </a:p>
        </p:txBody>
      </p:sp>
      <p:sp>
        <p:nvSpPr>
          <p:cNvPr id="79" name="PlaceHolder 4"/>
          <p:cNvSpPr>
            <a:spLocks noGrp="1"/>
          </p:cNvSpPr>
          <p:nvPr>
            <p:ph type="dt" idx="27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el-G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</a:pPr>
            <a:r>
              <a:rPr lang="el-G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&lt;ημερομηνία/ώρα&gt;</a:t>
            </a:r>
          </a:p>
        </p:txBody>
      </p:sp>
      <p:sp>
        <p:nvSpPr>
          <p:cNvPr id="80" name="PlaceHolder 5"/>
          <p:cNvSpPr>
            <a:spLocks noGrp="1"/>
          </p:cNvSpPr>
          <p:nvPr>
            <p:ph type="ftr" idx="28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el-G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el-G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&lt;υποσέλιδο&gt;</a:t>
            </a:r>
          </a:p>
        </p:txBody>
      </p:sp>
      <p:sp>
        <p:nvSpPr>
          <p:cNvPr id="81" name="PlaceHolder 6"/>
          <p:cNvSpPr>
            <a:spLocks noGrp="1"/>
          </p:cNvSpPr>
          <p:nvPr>
            <p:ph type="sldNum" idx="29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el-G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</a:pPr>
            <a:fld id="{4DBBEE68-96D6-4A01-9ABC-643FF2AD475B}" type="slidenum">
              <a:rPr lang="el-G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‹#›</a:t>
            </a:fld>
            <a:endParaRPr lang="el-GR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37762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A3D35C1-EDEF-7CAF-A3F8-93CBE84B94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>
            <a:extLst>
              <a:ext uri="{FF2B5EF4-FFF2-40B4-BE49-F238E27FC236}">
                <a16:creationId xmlns:a16="http://schemas.microsoft.com/office/drawing/2014/main" xmlns="" id="{B18F9926-A098-232C-DDAD-912B54C3E1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100" name="PlaceHolder 2">
            <a:extLst>
              <a:ext uri="{FF2B5EF4-FFF2-40B4-BE49-F238E27FC236}">
                <a16:creationId xmlns:a16="http://schemas.microsoft.com/office/drawing/2014/main" xmlns="" id="{2A542778-FB71-85EF-2EBD-3059F1AD7DE7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buNone/>
            </a:pPr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1" name="PlaceHolder 3">
            <a:extLst>
              <a:ext uri="{FF2B5EF4-FFF2-40B4-BE49-F238E27FC236}">
                <a16:creationId xmlns:a16="http://schemas.microsoft.com/office/drawing/2014/main" xmlns="" id="{1755362F-5071-D39F-47EA-D3E86219D0C9}"/>
              </a:ext>
            </a:extLst>
          </p:cNvPr>
          <p:cNvSpPr>
            <a:spLocks noGrp="1"/>
          </p:cNvSpPr>
          <p:nvPr>
            <p:ph type="sldNum" idx="33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lang="en-US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1A5A2995-9AD7-416F-B80D-B7273D30C8BA}" type="slidenum">
              <a:rPr lang="en-US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1</a:t>
            </a:fld>
            <a:endParaRPr lang="el-G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94144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A3D35C1-EDEF-7CAF-A3F8-93CBE84B94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>
            <a:extLst>
              <a:ext uri="{FF2B5EF4-FFF2-40B4-BE49-F238E27FC236}">
                <a16:creationId xmlns:a16="http://schemas.microsoft.com/office/drawing/2014/main" xmlns="" id="{B18F9926-A098-232C-DDAD-912B54C3E1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100" name="PlaceHolder 2">
            <a:extLst>
              <a:ext uri="{FF2B5EF4-FFF2-40B4-BE49-F238E27FC236}">
                <a16:creationId xmlns:a16="http://schemas.microsoft.com/office/drawing/2014/main" xmlns="" id="{2A542778-FB71-85EF-2EBD-3059F1AD7DE7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buNone/>
            </a:pPr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1" name="PlaceHolder 3">
            <a:extLst>
              <a:ext uri="{FF2B5EF4-FFF2-40B4-BE49-F238E27FC236}">
                <a16:creationId xmlns:a16="http://schemas.microsoft.com/office/drawing/2014/main" xmlns="" id="{1755362F-5071-D39F-47EA-D3E86219D0C9}"/>
              </a:ext>
            </a:extLst>
          </p:cNvPr>
          <p:cNvSpPr>
            <a:spLocks noGrp="1"/>
          </p:cNvSpPr>
          <p:nvPr>
            <p:ph type="sldNum" idx="33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lang="en-US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1A5A2995-9AD7-416F-B80D-B7273D30C8BA}" type="slidenum">
              <a:rPr lang="en-US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23</a:t>
            </a:fld>
            <a:endParaRPr lang="el-G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072450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buNone/>
            </a:pPr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sldNum" idx="33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lang="en-US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1A5A2995-9AD7-416F-B80D-B7273D30C8BA}" type="slidenum">
              <a:rPr lang="en-US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34</a:t>
            </a:fld>
            <a:endParaRPr lang="el-G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70142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6"/>
          <p:cNvCxnSpPr/>
          <p:nvPr/>
        </p:nvCxnSpPr>
        <p:spPr>
          <a:xfrm>
            <a:off x="799920" y="723600"/>
            <a:ext cx="10592280" cy="360"/>
          </a:xfrm>
          <a:prstGeom prst="straightConnector1">
            <a:avLst/>
          </a:prstGeom>
          <a:ln w="44450">
            <a:solidFill>
              <a:srgbClr val="000000"/>
            </a:solidFill>
          </a:ln>
        </p:spPr>
      </p:cxnSp>
      <p:cxnSp>
        <p:nvCxnSpPr>
          <p:cNvPr id="9" name="Straight Connector 7"/>
          <p:cNvCxnSpPr/>
          <p:nvPr/>
        </p:nvCxnSpPr>
        <p:spPr>
          <a:xfrm>
            <a:off x="799920" y="6142680"/>
            <a:ext cx="10592280" cy="360"/>
          </a:xfrm>
          <a:prstGeom prst="straightConnector1">
            <a:avLst/>
          </a:prstGeom>
          <a:ln w="12700">
            <a:solidFill>
              <a:srgbClr val="000000"/>
            </a:solidFill>
          </a:ln>
        </p:spPr>
      </p:cxnSp>
      <p:sp>
        <p:nvSpPr>
          <p:cNvPr id="2" name="PlaceHolder 1"/>
          <p:cNvSpPr>
            <a:spLocks noGrp="1"/>
          </p:cNvSpPr>
          <p:nvPr>
            <p:ph type="body"/>
          </p:nvPr>
        </p:nvSpPr>
        <p:spPr>
          <a:xfrm>
            <a:off x="700560" y="2293200"/>
            <a:ext cx="10690920" cy="3635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11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Click to edit Master text styles</a:t>
            </a:r>
            <a:endParaRPr lang="aa-ET" sz="1800" b="0" u="none" strike="noStrike">
              <a:solidFill>
                <a:schemeClr val="dk1"/>
              </a:solidFill>
              <a:effectLst/>
              <a:uFillTx/>
              <a:latin typeface="Univers"/>
            </a:endParaRPr>
          </a:p>
          <a:p>
            <a:pPr marL="685800" lvl="1" indent="-228600" defTabSz="91440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6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Second level</a:t>
            </a:r>
            <a:endParaRPr lang="aa-ET" sz="1600" b="0" u="none" strike="noStrike">
              <a:solidFill>
                <a:schemeClr val="dk1"/>
              </a:solidFill>
              <a:effectLst/>
              <a:uFillTx/>
              <a:latin typeface="Univers"/>
            </a:endParaRPr>
          </a:p>
          <a:p>
            <a:pPr marL="1143000" lvl="2" indent="-228600" defTabSz="91440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4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Third level</a:t>
            </a:r>
            <a:endParaRPr lang="aa-ET" sz="1400" b="0" u="none" strike="noStrike">
              <a:solidFill>
                <a:schemeClr val="dk1"/>
              </a:solidFill>
              <a:effectLst/>
              <a:uFillTx/>
              <a:latin typeface="Univers"/>
            </a:endParaRPr>
          </a:p>
          <a:p>
            <a:pPr marL="1600200" lvl="3" indent="-228600" defTabSz="91440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2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Fourth level</a:t>
            </a:r>
            <a:endParaRPr lang="aa-ET" sz="1200" b="0" u="none" strike="noStrike">
              <a:solidFill>
                <a:schemeClr val="dk1"/>
              </a:solidFill>
              <a:effectLst/>
              <a:uFillTx/>
              <a:latin typeface="Univers"/>
            </a:endParaRPr>
          </a:p>
          <a:p>
            <a:pPr marL="2057400" lvl="4" indent="-228600" defTabSz="91440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2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Fifth level</a:t>
            </a:r>
            <a:endParaRPr lang="aa-ET" sz="1200" b="0" u="none" strike="noStrike">
              <a:solidFill>
                <a:schemeClr val="dk1"/>
              </a:solidFill>
              <a:effectLst/>
              <a:uFillTx/>
              <a:latin typeface="Univers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>
          <a:xfrm>
            <a:off x="10919160" y="6356520"/>
            <a:ext cx="67212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800" b="0" u="none" strike="noStrike">
                <a:solidFill>
                  <a:schemeClr val="dk1"/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48665B3C-4C5C-4952-85D4-D84895EA2A70}" type="slidenum"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entury Gothic"/>
              </a:rPr>
              <a:t>‹#›</a:t>
            </a:fld>
            <a:endParaRPr lang="el-GR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4" name="Picture 7" descr="A red and white logo&#10;&#10;Description automatically generated"/>
          <p:cNvPicPr/>
          <p:nvPr/>
        </p:nvPicPr>
        <p:blipFill>
          <a:blip r:embed="rId2">
            <a:alphaModFix amt="14000"/>
          </a:blip>
          <a:srcRect l="8940" t="21778" r="60200" b="22028"/>
          <a:stretch/>
        </p:blipFill>
        <p:spPr>
          <a:xfrm>
            <a:off x="8465760" y="36360"/>
            <a:ext cx="3726000" cy="67849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" name="PlaceHolder 3"/>
          <p:cNvSpPr>
            <a:spLocks noGrp="1"/>
          </p:cNvSpPr>
          <p:nvPr>
            <p:ph type="ftr" idx="2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el-G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l-G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</a:p>
        </p:txBody>
      </p:sp>
      <p:sp>
        <p:nvSpPr>
          <p:cNvPr id="6" name="PlaceHolder 4"/>
          <p:cNvSpPr>
            <a:spLocks noGrp="1"/>
          </p:cNvSpPr>
          <p:nvPr>
            <p:ph type="title"/>
          </p:nvPr>
        </p:nvSpPr>
        <p:spPr>
          <a:xfrm>
            <a:off x="700560" y="921960"/>
            <a:ext cx="10690920" cy="1370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100000"/>
              </a:lnSpc>
              <a:buNone/>
            </a:pPr>
            <a:r>
              <a:rPr lang="en-GB" sz="4000" b="0" u="none" strike="noStrike">
                <a:solidFill>
                  <a:schemeClr val="dk1"/>
                </a:solidFill>
                <a:effectLst/>
                <a:uFillTx/>
                <a:latin typeface="Univers Condensed"/>
              </a:rPr>
              <a:t>Click to edit Master title style</a:t>
            </a:r>
            <a:endParaRPr lang="aa-ET" sz="40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pic>
        <p:nvPicPr>
          <p:cNvPr id="7" name="Picture 12" descr="A red and white logo&#10;&#10;Description automatically generated"/>
          <p:cNvPicPr/>
          <p:nvPr/>
        </p:nvPicPr>
        <p:blipFill>
          <a:blip r:embed="rId2"/>
          <a:srcRect l="8940" t="21778" r="60200" b="22028"/>
          <a:stretch/>
        </p:blipFill>
        <p:spPr>
          <a:xfrm>
            <a:off x="97920" y="752760"/>
            <a:ext cx="602280" cy="109692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t with Cap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0" name="Straight Connector 6"/>
          <p:cNvCxnSpPr/>
          <p:nvPr/>
        </p:nvCxnSpPr>
        <p:spPr>
          <a:xfrm>
            <a:off x="799920" y="723600"/>
            <a:ext cx="10592280" cy="360"/>
          </a:xfrm>
          <a:prstGeom prst="straightConnector1">
            <a:avLst/>
          </a:prstGeom>
          <a:ln w="44450">
            <a:solidFill>
              <a:srgbClr val="000000"/>
            </a:solidFill>
          </a:ln>
        </p:spPr>
      </p:cxnSp>
      <p:cxnSp>
        <p:nvCxnSpPr>
          <p:cNvPr id="61" name="Straight Connector 7"/>
          <p:cNvCxnSpPr/>
          <p:nvPr/>
        </p:nvCxnSpPr>
        <p:spPr>
          <a:xfrm>
            <a:off x="799920" y="6142680"/>
            <a:ext cx="10592280" cy="360"/>
          </a:xfrm>
          <a:prstGeom prst="straightConnector1">
            <a:avLst/>
          </a:prstGeom>
          <a:ln w="12700">
            <a:solidFill>
              <a:srgbClr val="000000"/>
            </a:solidFill>
          </a:ln>
        </p:spPr>
      </p:cxnSp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78600" y="781560"/>
            <a:ext cx="4093200" cy="1222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100000"/>
              </a:lnSpc>
              <a:buNone/>
            </a:pPr>
            <a:r>
              <a:rPr lang="en-US" sz="3200" b="0" u="none" strike="noStrike">
                <a:solidFill>
                  <a:schemeClr val="dk1"/>
                </a:solidFill>
                <a:effectLst/>
                <a:uFillTx/>
                <a:latin typeface="Univers Condensed"/>
              </a:rPr>
              <a:t>Click to edit Master title style</a:t>
            </a:r>
            <a:endParaRPr lang="aa-ET" sz="32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5183280" y="987480"/>
            <a:ext cx="6171840" cy="4873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11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Click to edit Master text styles</a:t>
            </a:r>
            <a:endParaRPr lang="aa-ET" sz="3200" b="0" u="none" strike="noStrike">
              <a:solidFill>
                <a:schemeClr val="dk1"/>
              </a:solidFill>
              <a:effectLst/>
              <a:uFillTx/>
              <a:latin typeface="Univers"/>
            </a:endParaRPr>
          </a:p>
          <a:p>
            <a:pPr marL="685800" lvl="1" indent="-228600" defTabSz="91440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Second level</a:t>
            </a:r>
            <a:endParaRPr lang="aa-ET" sz="2800" b="0" u="none" strike="noStrike">
              <a:solidFill>
                <a:schemeClr val="dk1"/>
              </a:solidFill>
              <a:effectLst/>
              <a:uFillTx/>
              <a:latin typeface="Univers"/>
            </a:endParaRPr>
          </a:p>
          <a:p>
            <a:pPr marL="1143000" lvl="2" indent="-228600" defTabSz="91440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Third level</a:t>
            </a:r>
            <a:endParaRPr lang="aa-ET" sz="2400" b="0" u="none" strike="noStrike">
              <a:solidFill>
                <a:schemeClr val="dk1"/>
              </a:solidFill>
              <a:effectLst/>
              <a:uFillTx/>
              <a:latin typeface="Univers"/>
            </a:endParaRPr>
          </a:p>
          <a:p>
            <a:pPr marL="1600200" lvl="3" indent="-228600" defTabSz="91440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Fourth level</a:t>
            </a:r>
            <a:endParaRPr lang="aa-ET" sz="2000" b="0" u="none" strike="noStrike">
              <a:solidFill>
                <a:schemeClr val="dk1"/>
              </a:solidFill>
              <a:effectLst/>
              <a:uFillTx/>
              <a:latin typeface="Univers"/>
            </a:endParaRPr>
          </a:p>
          <a:p>
            <a:pPr marL="2057400" lvl="4" indent="-228600" defTabSz="91440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Fifth level</a:t>
            </a:r>
            <a:endParaRPr lang="aa-ET" sz="2000" b="0" u="none" strike="noStrike">
              <a:solidFill>
                <a:schemeClr val="dk1"/>
              </a:solidFill>
              <a:effectLst/>
              <a:uFillTx/>
              <a:latin typeface="Univers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688320" y="2315520"/>
            <a:ext cx="4093200" cy="35532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11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16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Click to edit Master text styles</a:t>
            </a:r>
            <a:endParaRPr lang="aa-ET" sz="1600" b="0" u="none" strike="noStrike">
              <a:solidFill>
                <a:schemeClr val="dk1"/>
              </a:solidFill>
              <a:effectLst/>
              <a:uFillTx/>
              <a:latin typeface="Univers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dt" idx="21"/>
          </p:nvPr>
        </p:nvSpPr>
        <p:spPr>
          <a:xfrm>
            <a:off x="8369280" y="6356520"/>
            <a:ext cx="259236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indent="0" defTabSz="914400">
              <a:lnSpc>
                <a:spcPct val="100000"/>
              </a:lnSpc>
              <a:buNone/>
              <a:defRPr lang="en-US" sz="1800" b="0" u="none" strike="noStrike">
                <a:solidFill>
                  <a:schemeClr val="dk1"/>
                </a:solidFill>
                <a:effectLst/>
                <a:uFillTx/>
                <a:latin typeface="Century Gothic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entury Gothic"/>
              </a:rPr>
              <a:t>&lt;ημερομηνία/ώρα&gt;</a:t>
            </a:r>
            <a:endParaRPr lang="el-GR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" name="PlaceHolder 5"/>
          <p:cNvSpPr>
            <a:spLocks noGrp="1"/>
          </p:cNvSpPr>
          <p:nvPr>
            <p:ph type="ftr" idx="22"/>
          </p:nvPr>
        </p:nvSpPr>
        <p:spPr>
          <a:xfrm>
            <a:off x="715320" y="6356520"/>
            <a:ext cx="45392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entury Gothic"/>
              </a:rPr>
              <a:t>&lt;υποσέλιδο&gt;</a:t>
            </a:r>
            <a:endParaRPr lang="el-G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" name="PlaceHolder 6"/>
          <p:cNvSpPr>
            <a:spLocks noGrp="1"/>
          </p:cNvSpPr>
          <p:nvPr>
            <p:ph type="sldNum" idx="23"/>
          </p:nvPr>
        </p:nvSpPr>
        <p:spPr>
          <a:xfrm>
            <a:off x="10919160" y="6356520"/>
            <a:ext cx="67212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800" b="0" u="none" strike="noStrike">
                <a:solidFill>
                  <a:schemeClr val="dk1"/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294C4BC3-CCCF-4C89-82F7-AF4DACC71C9B}" type="slidenum"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entury Gothic"/>
              </a:rPr>
              <a:t>‹#›</a:t>
            </a:fld>
            <a:endParaRPr lang="el-GR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icture with Cap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8" name="Straight Connector 6"/>
          <p:cNvCxnSpPr/>
          <p:nvPr/>
        </p:nvCxnSpPr>
        <p:spPr>
          <a:xfrm>
            <a:off x="799920" y="723600"/>
            <a:ext cx="10592280" cy="360"/>
          </a:xfrm>
          <a:prstGeom prst="straightConnector1">
            <a:avLst/>
          </a:prstGeom>
          <a:ln w="44450">
            <a:solidFill>
              <a:srgbClr val="000000"/>
            </a:solidFill>
          </a:ln>
        </p:spPr>
      </p:cxnSp>
      <p:cxnSp>
        <p:nvCxnSpPr>
          <p:cNvPr id="69" name="Straight Connector 7"/>
          <p:cNvCxnSpPr/>
          <p:nvPr/>
        </p:nvCxnSpPr>
        <p:spPr>
          <a:xfrm>
            <a:off x="799920" y="6142680"/>
            <a:ext cx="10592280" cy="360"/>
          </a:xfrm>
          <a:prstGeom prst="straightConnector1">
            <a:avLst/>
          </a:prstGeom>
          <a:ln w="12700">
            <a:solidFill>
              <a:srgbClr val="000000"/>
            </a:solidFill>
          </a:ln>
        </p:spPr>
      </p:cxnSp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83280" y="1066680"/>
            <a:ext cx="4102920" cy="1317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100000"/>
              </a:lnSpc>
              <a:buNone/>
            </a:pPr>
            <a:r>
              <a:rPr lang="en-US" sz="3200" b="0" u="none" strike="noStrike">
                <a:solidFill>
                  <a:schemeClr val="dk1"/>
                </a:solidFill>
                <a:effectLst/>
                <a:uFillTx/>
                <a:latin typeface="Univers Condensed"/>
              </a:rPr>
              <a:t>Click to edit Master title style</a:t>
            </a:r>
            <a:endParaRPr lang="aa-ET" sz="32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5183280" y="1066680"/>
            <a:ext cx="6171840" cy="4793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3200" b="0" u="none" strike="noStrike">
                <a:solidFill>
                  <a:schemeClr val="dk1"/>
                </a:solidFill>
                <a:effectLst/>
                <a:uFillTx/>
                <a:latin typeface="Century Gothic"/>
              </a:rPr>
              <a:t>Click icon to add picture</a:t>
            </a:r>
            <a:endParaRPr lang="aa-ET" sz="3200" b="0" u="none" strike="noStrike">
              <a:solidFill>
                <a:schemeClr val="dk1"/>
              </a:solidFill>
              <a:effectLst/>
              <a:uFillTx/>
              <a:latin typeface="Univers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83280" y="2552760"/>
            <a:ext cx="4102920" cy="3315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11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16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Click to edit Master text styles</a:t>
            </a:r>
            <a:endParaRPr lang="aa-ET" sz="1600" b="0" u="none" strike="noStrike">
              <a:solidFill>
                <a:schemeClr val="dk1"/>
              </a:solidFill>
              <a:effectLst/>
              <a:uFillTx/>
              <a:latin typeface="Univers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dt" idx="24"/>
          </p:nvPr>
        </p:nvSpPr>
        <p:spPr>
          <a:xfrm>
            <a:off x="8369280" y="6356520"/>
            <a:ext cx="259236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indent="0" defTabSz="914400">
              <a:lnSpc>
                <a:spcPct val="100000"/>
              </a:lnSpc>
              <a:buNone/>
              <a:defRPr lang="en-US" sz="1800" b="0" u="none" strike="noStrike">
                <a:solidFill>
                  <a:schemeClr val="dk1"/>
                </a:solidFill>
                <a:effectLst/>
                <a:uFillTx/>
                <a:latin typeface="Century Gothic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entury Gothic"/>
              </a:rPr>
              <a:t>&lt;ημερομηνία/ώρα&gt;</a:t>
            </a:r>
            <a:endParaRPr lang="el-GR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ftr" idx="25"/>
          </p:nvPr>
        </p:nvSpPr>
        <p:spPr>
          <a:xfrm>
            <a:off x="715320" y="6356520"/>
            <a:ext cx="45392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entury Gothic"/>
              </a:rPr>
              <a:t>&lt;υποσέλιδο&gt;</a:t>
            </a:r>
            <a:endParaRPr lang="el-G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" name="PlaceHolder 6"/>
          <p:cNvSpPr>
            <a:spLocks noGrp="1"/>
          </p:cNvSpPr>
          <p:nvPr>
            <p:ph type="sldNum" idx="26"/>
          </p:nvPr>
        </p:nvSpPr>
        <p:spPr>
          <a:xfrm>
            <a:off x="10919160" y="6356520"/>
            <a:ext cx="67212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800" b="0" u="none" strike="noStrike">
                <a:solidFill>
                  <a:schemeClr val="dk1"/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CE57B0C8-9A8A-4BBF-ACC4-C1205C9ABC5A}" type="slidenum"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entury Gothic"/>
              </a:rPr>
              <a:t>‹#›</a:t>
            </a:fld>
            <a:endParaRPr lang="el-GR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6"/>
          <p:cNvCxnSpPr/>
          <p:nvPr/>
        </p:nvCxnSpPr>
        <p:spPr>
          <a:xfrm>
            <a:off x="799920" y="723600"/>
            <a:ext cx="10592280" cy="360"/>
          </a:xfrm>
          <a:prstGeom prst="straightConnector1">
            <a:avLst/>
          </a:prstGeom>
          <a:ln w="44450">
            <a:solidFill>
              <a:srgbClr val="000000"/>
            </a:solidFill>
          </a:ln>
        </p:spPr>
      </p:cxnSp>
      <p:cxnSp>
        <p:nvCxnSpPr>
          <p:cNvPr id="9" name="Straight Connector 7"/>
          <p:cNvCxnSpPr/>
          <p:nvPr/>
        </p:nvCxnSpPr>
        <p:spPr>
          <a:xfrm>
            <a:off x="799920" y="6142680"/>
            <a:ext cx="10592280" cy="360"/>
          </a:xfrm>
          <a:prstGeom prst="straightConnector1">
            <a:avLst/>
          </a:prstGeom>
          <a:ln w="12700">
            <a:solidFill>
              <a:srgbClr val="000000"/>
            </a:solidFill>
          </a:ln>
        </p:spPr>
      </p:cxnSp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700560" y="921960"/>
            <a:ext cx="10690920" cy="1370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100000"/>
              </a:lnSpc>
              <a:buNone/>
            </a:pPr>
            <a:r>
              <a:rPr lang="en-US" sz="4000" b="0" u="none" strike="noStrike">
                <a:solidFill>
                  <a:schemeClr val="dk1"/>
                </a:solidFill>
                <a:effectLst/>
                <a:uFillTx/>
                <a:latin typeface="Univers Condensed"/>
              </a:rPr>
              <a:t>Click to edit Master title style</a:t>
            </a:r>
            <a:endParaRPr lang="aa-ET" sz="40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700560" y="2293200"/>
            <a:ext cx="10690920" cy="3635640"/>
          </a:xfrm>
          <a:prstGeom prst="rect">
            <a:avLst/>
          </a:prstGeom>
          <a:noFill/>
          <a:ln w="0">
            <a:noFill/>
          </a:ln>
        </p:spPr>
        <p:txBody>
          <a:bodyPr vert="eaVert" lIns="91440" tIns="45720" rIns="91440" bIns="45720" anchor="t">
            <a:noAutofit/>
          </a:bodyPr>
          <a:lstStyle/>
          <a:p>
            <a:pPr marL="228600" indent="-228600" defTabSz="914400">
              <a:lnSpc>
                <a:spcPct val="11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Click to edit Master text styles</a:t>
            </a:r>
            <a:endParaRPr lang="aa-ET" sz="1800" b="0" u="none" strike="noStrike">
              <a:solidFill>
                <a:schemeClr val="dk1"/>
              </a:solidFill>
              <a:effectLst/>
              <a:uFillTx/>
              <a:latin typeface="Univers"/>
            </a:endParaRPr>
          </a:p>
          <a:p>
            <a:pPr marL="685800" lvl="1" indent="-228600" defTabSz="91440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6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Second level</a:t>
            </a:r>
            <a:endParaRPr lang="aa-ET" sz="1600" b="0" u="none" strike="noStrike">
              <a:solidFill>
                <a:schemeClr val="dk1"/>
              </a:solidFill>
              <a:effectLst/>
              <a:uFillTx/>
              <a:latin typeface="Univers"/>
            </a:endParaRPr>
          </a:p>
          <a:p>
            <a:pPr marL="1143000" lvl="2" indent="-228600" defTabSz="91440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4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Third level</a:t>
            </a:r>
            <a:endParaRPr lang="aa-ET" sz="1400" b="0" u="none" strike="noStrike">
              <a:solidFill>
                <a:schemeClr val="dk1"/>
              </a:solidFill>
              <a:effectLst/>
              <a:uFillTx/>
              <a:latin typeface="Univers"/>
            </a:endParaRPr>
          </a:p>
          <a:p>
            <a:pPr marL="1600200" lvl="3" indent="-228600" defTabSz="91440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2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Fourth level</a:t>
            </a:r>
            <a:endParaRPr lang="aa-ET" sz="1200" b="0" u="none" strike="noStrike">
              <a:solidFill>
                <a:schemeClr val="dk1"/>
              </a:solidFill>
              <a:effectLst/>
              <a:uFillTx/>
              <a:latin typeface="Univers"/>
            </a:endParaRPr>
          </a:p>
          <a:p>
            <a:pPr marL="2057400" lvl="4" indent="-228600" defTabSz="91440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2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Fifth level</a:t>
            </a:r>
            <a:endParaRPr lang="aa-ET" sz="1200" b="0" u="none" strike="noStrike">
              <a:solidFill>
                <a:schemeClr val="dk1"/>
              </a:solidFill>
              <a:effectLst/>
              <a:uFillTx/>
              <a:latin typeface="Univers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dt" idx="3"/>
          </p:nvPr>
        </p:nvSpPr>
        <p:spPr>
          <a:xfrm>
            <a:off x="8369280" y="6356520"/>
            <a:ext cx="259236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indent="0" defTabSz="914400">
              <a:lnSpc>
                <a:spcPct val="100000"/>
              </a:lnSpc>
              <a:buNone/>
              <a:defRPr lang="en-US" sz="1800" b="0" u="none" strike="noStrike">
                <a:solidFill>
                  <a:schemeClr val="dk1"/>
                </a:solidFill>
                <a:effectLst/>
                <a:uFillTx/>
                <a:latin typeface="Century Gothic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entury Gothic"/>
              </a:rPr>
              <a:t> </a:t>
            </a:r>
            <a:endParaRPr lang="el-GR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" name="PlaceHolder 4"/>
          <p:cNvSpPr>
            <a:spLocks noGrp="1"/>
          </p:cNvSpPr>
          <p:nvPr>
            <p:ph type="ftr" idx="4"/>
          </p:nvPr>
        </p:nvSpPr>
        <p:spPr>
          <a:xfrm>
            <a:off x="715320" y="6356520"/>
            <a:ext cx="45392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entury Gothic"/>
              </a:rPr>
              <a:t> </a:t>
            </a:r>
            <a:endParaRPr lang="el-G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" name="PlaceHolder 5"/>
          <p:cNvSpPr>
            <a:spLocks noGrp="1"/>
          </p:cNvSpPr>
          <p:nvPr>
            <p:ph type="sldNum" idx="5"/>
          </p:nvPr>
        </p:nvSpPr>
        <p:spPr>
          <a:xfrm>
            <a:off x="10919160" y="6356520"/>
            <a:ext cx="67212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800" b="0" u="none" strike="noStrike">
                <a:solidFill>
                  <a:schemeClr val="dk1"/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4BD9506E-7677-421C-9696-3C8E5B77D9E3}" type="slidenum"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entury Gothic"/>
              </a:rPr>
              <a:t>‹#›</a:t>
            </a:fld>
            <a:endParaRPr lang="el-GR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6"/>
          <p:cNvCxnSpPr/>
          <p:nvPr/>
        </p:nvCxnSpPr>
        <p:spPr>
          <a:xfrm>
            <a:off x="799920" y="723600"/>
            <a:ext cx="10592280" cy="360"/>
          </a:xfrm>
          <a:prstGeom prst="straightConnector1">
            <a:avLst/>
          </a:prstGeom>
          <a:ln w="44450">
            <a:solidFill>
              <a:srgbClr val="000000"/>
            </a:solidFill>
          </a:ln>
        </p:spPr>
      </p:cxnSp>
      <p:cxnSp>
        <p:nvCxnSpPr>
          <p:cNvPr id="16" name="Straight Connector 7"/>
          <p:cNvCxnSpPr/>
          <p:nvPr/>
        </p:nvCxnSpPr>
        <p:spPr>
          <a:xfrm>
            <a:off x="799920" y="6142680"/>
            <a:ext cx="10592280" cy="360"/>
          </a:xfrm>
          <a:prstGeom prst="straightConnector1">
            <a:avLst/>
          </a:prstGeom>
          <a:ln w="12700">
            <a:solidFill>
              <a:srgbClr val="000000"/>
            </a:solidFill>
          </a:ln>
        </p:spPr>
      </p:cxnSp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9242280" y="997920"/>
            <a:ext cx="2348640" cy="4984560"/>
          </a:xfrm>
          <a:prstGeom prst="rect">
            <a:avLst/>
          </a:prstGeom>
          <a:noFill/>
          <a:ln w="0">
            <a:noFill/>
          </a:ln>
        </p:spPr>
        <p:txBody>
          <a:bodyPr vert="eaVert" lIns="91440" tIns="45720" rIns="91440" bIns="45720" anchor="t">
            <a:noAutofit/>
          </a:bodyPr>
          <a:lstStyle/>
          <a:p>
            <a:pPr indent="0" defTabSz="914400">
              <a:lnSpc>
                <a:spcPct val="100000"/>
              </a:lnSpc>
              <a:buNone/>
            </a:pPr>
            <a:r>
              <a:rPr lang="en-US" sz="4000" b="0" u="none" strike="noStrike">
                <a:solidFill>
                  <a:schemeClr val="dk1"/>
                </a:solidFill>
                <a:effectLst/>
                <a:uFillTx/>
                <a:latin typeface="Univers Condensed"/>
              </a:rPr>
              <a:t>Click to edit Master title style</a:t>
            </a:r>
            <a:endParaRPr lang="aa-ET" sz="40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838080" y="997920"/>
            <a:ext cx="8403840" cy="4984560"/>
          </a:xfrm>
          <a:prstGeom prst="rect">
            <a:avLst/>
          </a:prstGeom>
          <a:noFill/>
          <a:ln w="0">
            <a:noFill/>
          </a:ln>
        </p:spPr>
        <p:txBody>
          <a:bodyPr vert="eaVert" lIns="91440" tIns="45720" rIns="91440" bIns="45720" anchor="t">
            <a:noAutofit/>
          </a:bodyPr>
          <a:lstStyle/>
          <a:p>
            <a:pPr marL="228600" indent="-228600" defTabSz="914400">
              <a:lnSpc>
                <a:spcPct val="11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Click to edit Master text styles</a:t>
            </a:r>
            <a:endParaRPr lang="aa-ET" sz="1800" b="0" u="none" strike="noStrike">
              <a:solidFill>
                <a:schemeClr val="dk1"/>
              </a:solidFill>
              <a:effectLst/>
              <a:uFillTx/>
              <a:latin typeface="Univers"/>
            </a:endParaRPr>
          </a:p>
          <a:p>
            <a:pPr marL="685800" lvl="1" indent="-228600" defTabSz="91440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6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Second level</a:t>
            </a:r>
            <a:endParaRPr lang="aa-ET" sz="1600" b="0" u="none" strike="noStrike">
              <a:solidFill>
                <a:schemeClr val="dk1"/>
              </a:solidFill>
              <a:effectLst/>
              <a:uFillTx/>
              <a:latin typeface="Univers"/>
            </a:endParaRPr>
          </a:p>
          <a:p>
            <a:pPr marL="1143000" lvl="2" indent="-228600" defTabSz="91440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4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Third level</a:t>
            </a:r>
            <a:endParaRPr lang="aa-ET" sz="1400" b="0" u="none" strike="noStrike">
              <a:solidFill>
                <a:schemeClr val="dk1"/>
              </a:solidFill>
              <a:effectLst/>
              <a:uFillTx/>
              <a:latin typeface="Univers"/>
            </a:endParaRPr>
          </a:p>
          <a:p>
            <a:pPr marL="1600200" lvl="3" indent="-228600" defTabSz="91440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2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Fourth level</a:t>
            </a:r>
            <a:endParaRPr lang="aa-ET" sz="1200" b="0" u="none" strike="noStrike">
              <a:solidFill>
                <a:schemeClr val="dk1"/>
              </a:solidFill>
              <a:effectLst/>
              <a:uFillTx/>
              <a:latin typeface="Univers"/>
            </a:endParaRPr>
          </a:p>
          <a:p>
            <a:pPr marL="2057400" lvl="4" indent="-228600" defTabSz="91440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2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Fifth level</a:t>
            </a:r>
            <a:endParaRPr lang="aa-ET" sz="1200" b="0" u="none" strike="noStrike">
              <a:solidFill>
                <a:schemeClr val="dk1"/>
              </a:solidFill>
              <a:effectLst/>
              <a:uFillTx/>
              <a:latin typeface="Univers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dt" idx="6"/>
          </p:nvPr>
        </p:nvSpPr>
        <p:spPr>
          <a:xfrm>
            <a:off x="8369280" y="6356520"/>
            <a:ext cx="259236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indent="0" defTabSz="914400">
              <a:lnSpc>
                <a:spcPct val="100000"/>
              </a:lnSpc>
              <a:buNone/>
              <a:defRPr lang="en-US" sz="1800" b="0" u="none" strike="noStrike">
                <a:solidFill>
                  <a:schemeClr val="dk1"/>
                </a:solidFill>
                <a:effectLst/>
                <a:uFillTx/>
                <a:latin typeface="Century Gothic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entury Gothic"/>
              </a:rPr>
              <a:t> </a:t>
            </a:r>
            <a:endParaRPr lang="el-GR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ftr" idx="7"/>
          </p:nvPr>
        </p:nvSpPr>
        <p:spPr>
          <a:xfrm>
            <a:off x="715320" y="6356520"/>
            <a:ext cx="45392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entury Gothic"/>
              </a:rPr>
              <a:t> </a:t>
            </a:r>
            <a:endParaRPr lang="el-G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" name="PlaceHolder 5"/>
          <p:cNvSpPr>
            <a:spLocks noGrp="1"/>
          </p:cNvSpPr>
          <p:nvPr>
            <p:ph type="sldNum" idx="8"/>
          </p:nvPr>
        </p:nvSpPr>
        <p:spPr>
          <a:xfrm>
            <a:off x="10919160" y="6356520"/>
            <a:ext cx="67212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800" b="0" u="none" strike="noStrike">
                <a:solidFill>
                  <a:schemeClr val="dk1"/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412AC32B-9425-4213-ADA5-5D4BD46D5B22}" type="slidenum"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entury Gothic"/>
              </a:rPr>
              <a:t>‹#›</a:t>
            </a:fld>
            <a:endParaRPr lang="el-GR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ection Head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6"/>
          <p:cNvCxnSpPr/>
          <p:nvPr/>
        </p:nvCxnSpPr>
        <p:spPr>
          <a:xfrm>
            <a:off x="799920" y="723600"/>
            <a:ext cx="10592280" cy="360"/>
          </a:xfrm>
          <a:prstGeom prst="straightConnector1">
            <a:avLst/>
          </a:prstGeom>
          <a:ln w="44450">
            <a:solidFill>
              <a:srgbClr val="000000"/>
            </a:solidFill>
          </a:ln>
        </p:spPr>
      </p:cxnSp>
      <p:cxnSp>
        <p:nvCxnSpPr>
          <p:cNvPr id="23" name="Straight Connector 7"/>
          <p:cNvCxnSpPr/>
          <p:nvPr/>
        </p:nvCxnSpPr>
        <p:spPr>
          <a:xfrm>
            <a:off x="799920" y="6142680"/>
            <a:ext cx="10592280" cy="360"/>
          </a:xfrm>
          <a:prstGeom prst="straightConnector1">
            <a:avLst/>
          </a:prstGeom>
          <a:ln w="12700">
            <a:solidFill>
              <a:srgbClr val="000000"/>
            </a:solidFill>
          </a:ln>
        </p:spPr>
      </p:cxnSp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715320" y="1709640"/>
            <a:ext cx="10631880" cy="2852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100000"/>
              </a:lnSpc>
              <a:buNone/>
            </a:pPr>
            <a:r>
              <a:rPr lang="en-US" sz="6000" b="0" u="none" strike="noStrike">
                <a:solidFill>
                  <a:schemeClr val="dk1"/>
                </a:solidFill>
                <a:effectLst/>
                <a:uFillTx/>
                <a:latin typeface="Univers Condensed"/>
              </a:rPr>
              <a:t>Click to edit Master title style</a:t>
            </a:r>
            <a:endParaRPr lang="aa-ET" sz="60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715320" y="4589640"/>
            <a:ext cx="10631880" cy="1499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11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24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Univers"/>
              </a:rPr>
              <a:t>Click to edit Master text styles</a:t>
            </a:r>
            <a:endParaRPr lang="aa-ET" sz="2400" b="0" u="none" strike="noStrike">
              <a:solidFill>
                <a:schemeClr val="dk1"/>
              </a:solidFill>
              <a:effectLst/>
              <a:uFillTx/>
              <a:latin typeface="Univer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6"/>
          <p:cNvCxnSpPr/>
          <p:nvPr/>
        </p:nvCxnSpPr>
        <p:spPr>
          <a:xfrm>
            <a:off x="799920" y="723600"/>
            <a:ext cx="10592280" cy="360"/>
          </a:xfrm>
          <a:prstGeom prst="straightConnector1">
            <a:avLst/>
          </a:prstGeom>
          <a:ln w="44450">
            <a:solidFill>
              <a:srgbClr val="000000"/>
            </a:solidFill>
          </a:ln>
        </p:spPr>
      </p:cxnSp>
      <p:cxnSp>
        <p:nvCxnSpPr>
          <p:cNvPr id="27" name="Straight Connector 7"/>
          <p:cNvCxnSpPr/>
          <p:nvPr/>
        </p:nvCxnSpPr>
        <p:spPr>
          <a:xfrm>
            <a:off x="799920" y="6142680"/>
            <a:ext cx="10592280" cy="360"/>
          </a:xfrm>
          <a:prstGeom prst="straightConnector1">
            <a:avLst/>
          </a:prstGeom>
          <a:ln w="12700">
            <a:solidFill>
              <a:srgbClr val="000000"/>
            </a:solidFill>
          </a:ln>
        </p:spPr>
      </p:cxnSp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818640" y="1126440"/>
            <a:ext cx="9989280" cy="14904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indent="0" defTabSz="914400">
              <a:lnSpc>
                <a:spcPct val="100000"/>
              </a:lnSpc>
              <a:buNone/>
            </a:pPr>
            <a:r>
              <a:rPr lang="en-US" sz="5400" b="0" u="none" strike="noStrike">
                <a:solidFill>
                  <a:schemeClr val="dk1"/>
                </a:solidFill>
                <a:effectLst/>
                <a:uFillTx/>
                <a:latin typeface="Univers Condensed"/>
              </a:rPr>
              <a:t>Click to edit Master title style</a:t>
            </a:r>
            <a:endParaRPr lang="aa-ET" sz="54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pic>
        <p:nvPicPr>
          <p:cNvPr id="29" name="Picture 8" descr="A red and white logo&#10;&#10;Description automatically generated"/>
          <p:cNvPicPr/>
          <p:nvPr/>
        </p:nvPicPr>
        <p:blipFill>
          <a:blip r:embed="rId2"/>
          <a:srcRect l="8940" t="21778" r="60200" b="22028"/>
          <a:stretch/>
        </p:blipFill>
        <p:spPr>
          <a:xfrm>
            <a:off x="112680" y="1066680"/>
            <a:ext cx="602280" cy="10969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11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aa-ET" sz="18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Πατήστε για επεξεργασία της μορφής κειμένου διάρθρωσης</a:t>
            </a:r>
          </a:p>
          <a:p>
            <a:pPr marL="864000" lvl="1" indent="-324000">
              <a:lnSpc>
                <a:spcPct val="11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aa-ET" sz="14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Δεύτερο επίπεδο διάρθρωσης</a:t>
            </a:r>
          </a:p>
          <a:p>
            <a:pPr marL="1296000" lvl="2" indent="-288000">
              <a:lnSpc>
                <a:spcPct val="11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aa-ET" sz="12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Τρίτο επίπεδο διάρθρωσης</a:t>
            </a:r>
          </a:p>
          <a:p>
            <a:pPr marL="1728000" lvl="3" indent="-216000">
              <a:lnSpc>
                <a:spcPct val="11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aa-ET" sz="12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Τέταρτο επίπεδο διάρθρωσης</a:t>
            </a:r>
          </a:p>
          <a:p>
            <a:pPr marL="2160000" lvl="4" indent="-216000">
              <a:lnSpc>
                <a:spcPct val="11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aa-ET" sz="20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Πέμπτο επίπεδο διάρθρωσης</a:t>
            </a:r>
          </a:p>
          <a:p>
            <a:pPr marL="2592000" lvl="5" indent="-216000">
              <a:lnSpc>
                <a:spcPct val="11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aa-ET" sz="20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Έκτο επίπεδο διάρθρωσης</a:t>
            </a:r>
          </a:p>
          <a:p>
            <a:pPr marL="3024000" lvl="6" indent="-216000">
              <a:lnSpc>
                <a:spcPct val="11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aa-ET" sz="20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Έβδομο επίπεδο διάρθρωσης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Straight Connector 6"/>
          <p:cNvCxnSpPr/>
          <p:nvPr/>
        </p:nvCxnSpPr>
        <p:spPr>
          <a:xfrm>
            <a:off x="799920" y="723600"/>
            <a:ext cx="10592280" cy="360"/>
          </a:xfrm>
          <a:prstGeom prst="straightConnector1">
            <a:avLst/>
          </a:prstGeom>
          <a:ln w="44450">
            <a:solidFill>
              <a:srgbClr val="000000"/>
            </a:solidFill>
          </a:ln>
        </p:spPr>
      </p:cxnSp>
      <p:cxnSp>
        <p:nvCxnSpPr>
          <p:cNvPr id="32" name="Straight Connector 7"/>
          <p:cNvCxnSpPr/>
          <p:nvPr/>
        </p:nvCxnSpPr>
        <p:spPr>
          <a:xfrm>
            <a:off x="799920" y="6142680"/>
            <a:ext cx="10592280" cy="360"/>
          </a:xfrm>
          <a:prstGeom prst="straightConnector1">
            <a:avLst/>
          </a:prstGeom>
          <a:ln w="12700">
            <a:solidFill>
              <a:srgbClr val="000000"/>
            </a:solidFill>
          </a:ln>
        </p:spPr>
      </p:cxnSp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700560" y="921960"/>
            <a:ext cx="10690920" cy="1127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100000"/>
              </a:lnSpc>
              <a:buNone/>
            </a:pPr>
            <a:r>
              <a:rPr lang="en-US" sz="4000" b="0" u="none" strike="noStrike">
                <a:solidFill>
                  <a:schemeClr val="dk1"/>
                </a:solidFill>
                <a:effectLst/>
                <a:uFillTx/>
                <a:latin typeface="Univers Condensed"/>
              </a:rPr>
              <a:t>Click to edit Master title style</a:t>
            </a:r>
            <a:endParaRPr lang="aa-ET" sz="40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715320" y="2128680"/>
            <a:ext cx="5303880" cy="38440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11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Click to edit Master text styles</a:t>
            </a:r>
            <a:endParaRPr lang="aa-ET" sz="1800" b="0" u="none" strike="noStrike">
              <a:solidFill>
                <a:schemeClr val="dk1"/>
              </a:solidFill>
              <a:effectLst/>
              <a:uFillTx/>
              <a:latin typeface="Univers"/>
            </a:endParaRPr>
          </a:p>
          <a:p>
            <a:pPr marL="685800" lvl="1" indent="-228600" defTabSz="91440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6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Second level</a:t>
            </a:r>
            <a:endParaRPr lang="aa-ET" sz="1600" b="0" u="none" strike="noStrike">
              <a:solidFill>
                <a:schemeClr val="dk1"/>
              </a:solidFill>
              <a:effectLst/>
              <a:uFillTx/>
              <a:latin typeface="Univers"/>
            </a:endParaRPr>
          </a:p>
          <a:p>
            <a:pPr marL="1143000" lvl="2" indent="-228600" defTabSz="91440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4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Third level</a:t>
            </a:r>
            <a:endParaRPr lang="aa-ET" sz="1400" b="0" u="none" strike="noStrike">
              <a:solidFill>
                <a:schemeClr val="dk1"/>
              </a:solidFill>
              <a:effectLst/>
              <a:uFillTx/>
              <a:latin typeface="Univers"/>
            </a:endParaRPr>
          </a:p>
          <a:p>
            <a:pPr marL="1600200" lvl="3" indent="-228600" defTabSz="91440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2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Fourth level</a:t>
            </a:r>
            <a:endParaRPr lang="aa-ET" sz="1200" b="0" u="none" strike="noStrike">
              <a:solidFill>
                <a:schemeClr val="dk1"/>
              </a:solidFill>
              <a:effectLst/>
              <a:uFillTx/>
              <a:latin typeface="Univers"/>
            </a:endParaRPr>
          </a:p>
          <a:p>
            <a:pPr marL="2057400" lvl="4" indent="-228600" defTabSz="91440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2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Fifth level</a:t>
            </a:r>
            <a:endParaRPr lang="aa-ET" sz="1200" b="0" u="none" strike="noStrike">
              <a:solidFill>
                <a:schemeClr val="dk1"/>
              </a:solidFill>
              <a:effectLst/>
              <a:uFillTx/>
              <a:latin typeface="Univers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6172200" y="2128680"/>
            <a:ext cx="5219280" cy="38440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11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Click to edit Master text styles</a:t>
            </a:r>
            <a:endParaRPr lang="aa-ET" sz="1800" b="0" u="none" strike="noStrike">
              <a:solidFill>
                <a:schemeClr val="dk1"/>
              </a:solidFill>
              <a:effectLst/>
              <a:uFillTx/>
              <a:latin typeface="Univers"/>
            </a:endParaRPr>
          </a:p>
          <a:p>
            <a:pPr marL="685800" lvl="1" indent="-228600" defTabSz="91440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6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Second level</a:t>
            </a:r>
            <a:endParaRPr lang="aa-ET" sz="1600" b="0" u="none" strike="noStrike">
              <a:solidFill>
                <a:schemeClr val="dk1"/>
              </a:solidFill>
              <a:effectLst/>
              <a:uFillTx/>
              <a:latin typeface="Univers"/>
            </a:endParaRPr>
          </a:p>
          <a:p>
            <a:pPr marL="1143000" lvl="2" indent="-228600" defTabSz="91440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4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Third level</a:t>
            </a:r>
            <a:endParaRPr lang="aa-ET" sz="1400" b="0" u="none" strike="noStrike">
              <a:solidFill>
                <a:schemeClr val="dk1"/>
              </a:solidFill>
              <a:effectLst/>
              <a:uFillTx/>
              <a:latin typeface="Univers"/>
            </a:endParaRPr>
          </a:p>
          <a:p>
            <a:pPr marL="1600200" lvl="3" indent="-228600" defTabSz="91440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2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Fourth level</a:t>
            </a:r>
            <a:endParaRPr lang="aa-ET" sz="1200" b="0" u="none" strike="noStrike">
              <a:solidFill>
                <a:schemeClr val="dk1"/>
              </a:solidFill>
              <a:effectLst/>
              <a:uFillTx/>
              <a:latin typeface="Univers"/>
            </a:endParaRPr>
          </a:p>
          <a:p>
            <a:pPr marL="2057400" lvl="4" indent="-228600" defTabSz="91440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2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Fifth level</a:t>
            </a:r>
            <a:endParaRPr lang="aa-ET" sz="1200" b="0" u="none" strike="noStrike">
              <a:solidFill>
                <a:schemeClr val="dk1"/>
              </a:solidFill>
              <a:effectLst/>
              <a:uFillTx/>
              <a:latin typeface="Univers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dt" idx="9"/>
          </p:nvPr>
        </p:nvSpPr>
        <p:spPr>
          <a:xfrm>
            <a:off x="8369280" y="6356520"/>
            <a:ext cx="259236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indent="0" defTabSz="914400">
              <a:lnSpc>
                <a:spcPct val="100000"/>
              </a:lnSpc>
              <a:buNone/>
              <a:defRPr lang="en-US" sz="1800" b="0" u="none" strike="noStrike">
                <a:solidFill>
                  <a:schemeClr val="dk1"/>
                </a:solidFill>
                <a:effectLst/>
                <a:uFillTx/>
                <a:latin typeface="Century Gothic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entury Gothic"/>
              </a:rPr>
              <a:t>&lt;ημερομηνία/ώρα&gt;</a:t>
            </a:r>
            <a:endParaRPr lang="el-GR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ftr" idx="10"/>
          </p:nvPr>
        </p:nvSpPr>
        <p:spPr>
          <a:xfrm>
            <a:off x="715320" y="6356520"/>
            <a:ext cx="45392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entury Gothic"/>
              </a:rPr>
              <a:t>&lt;υποσέλιδο&gt;</a:t>
            </a:r>
            <a:endParaRPr lang="el-G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" name="PlaceHolder 6"/>
          <p:cNvSpPr>
            <a:spLocks noGrp="1"/>
          </p:cNvSpPr>
          <p:nvPr>
            <p:ph type="sldNum" idx="11"/>
          </p:nvPr>
        </p:nvSpPr>
        <p:spPr>
          <a:xfrm>
            <a:off x="10919160" y="6356520"/>
            <a:ext cx="67212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800" b="0" u="none" strike="noStrike">
                <a:solidFill>
                  <a:schemeClr val="dk1"/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37602279-12C1-4A00-AFC0-17572C26D214}" type="slidenum"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entury Gothic"/>
              </a:rPr>
              <a:t>‹#›</a:t>
            </a:fld>
            <a:endParaRPr lang="el-GR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mparis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Straight Connector 6"/>
          <p:cNvCxnSpPr/>
          <p:nvPr/>
        </p:nvCxnSpPr>
        <p:spPr>
          <a:xfrm>
            <a:off x="799920" y="723600"/>
            <a:ext cx="10592280" cy="360"/>
          </a:xfrm>
          <a:prstGeom prst="straightConnector1">
            <a:avLst/>
          </a:prstGeom>
          <a:ln w="44450">
            <a:solidFill>
              <a:srgbClr val="000000"/>
            </a:solidFill>
          </a:ln>
        </p:spPr>
      </p:cxnSp>
      <p:cxnSp>
        <p:nvCxnSpPr>
          <p:cNvPr id="40" name="Straight Connector 7"/>
          <p:cNvCxnSpPr/>
          <p:nvPr/>
        </p:nvCxnSpPr>
        <p:spPr>
          <a:xfrm>
            <a:off x="799920" y="6142680"/>
            <a:ext cx="10592280" cy="360"/>
          </a:xfrm>
          <a:prstGeom prst="straightConnector1">
            <a:avLst/>
          </a:prstGeom>
          <a:ln w="12700">
            <a:solidFill>
              <a:srgbClr val="000000"/>
            </a:solidFill>
          </a:ln>
        </p:spPr>
      </p:cxnSp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685800" y="929160"/>
            <a:ext cx="10639800" cy="761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100000"/>
              </a:lnSpc>
              <a:buNone/>
            </a:pPr>
            <a:r>
              <a:rPr lang="en-US" sz="4000" b="0" u="none" strike="noStrike">
                <a:solidFill>
                  <a:schemeClr val="dk1"/>
                </a:solidFill>
                <a:effectLst/>
                <a:uFillTx/>
                <a:latin typeface="Univers Condensed"/>
              </a:rPr>
              <a:t>Click to edit Master title style</a:t>
            </a:r>
            <a:endParaRPr lang="aa-ET" sz="40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715320" y="1681200"/>
            <a:ext cx="5281920" cy="657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rmAutofit/>
          </a:bodyPr>
          <a:lstStyle/>
          <a:p>
            <a:pPr indent="0" defTabSz="914400">
              <a:lnSpc>
                <a:spcPct val="11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1600" b="1" u="none" strike="noStrike">
                <a:solidFill>
                  <a:schemeClr val="dk1"/>
                </a:solidFill>
                <a:effectLst/>
                <a:uFillTx/>
                <a:latin typeface="Century Gothic"/>
              </a:rPr>
              <a:t>Click to edit Master text styles</a:t>
            </a:r>
            <a:endParaRPr lang="aa-ET" sz="1600" b="0" u="none" strike="noStrike">
              <a:solidFill>
                <a:schemeClr val="dk1"/>
              </a:solidFill>
              <a:effectLst/>
              <a:uFillTx/>
              <a:latin typeface="Univers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715320" y="2505240"/>
            <a:ext cx="5281920" cy="3423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11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Click to edit Master text styles</a:t>
            </a:r>
            <a:endParaRPr lang="aa-ET" sz="1800" b="0" u="none" strike="noStrike">
              <a:solidFill>
                <a:schemeClr val="dk1"/>
              </a:solidFill>
              <a:effectLst/>
              <a:uFillTx/>
              <a:latin typeface="Univers"/>
            </a:endParaRPr>
          </a:p>
          <a:p>
            <a:pPr marL="685800" lvl="1" indent="-228600" defTabSz="91440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6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Second level</a:t>
            </a:r>
            <a:endParaRPr lang="aa-ET" sz="1600" b="0" u="none" strike="noStrike">
              <a:solidFill>
                <a:schemeClr val="dk1"/>
              </a:solidFill>
              <a:effectLst/>
              <a:uFillTx/>
              <a:latin typeface="Univers"/>
            </a:endParaRPr>
          </a:p>
          <a:p>
            <a:pPr marL="1143000" lvl="2" indent="-228600" defTabSz="91440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4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Third level</a:t>
            </a:r>
            <a:endParaRPr lang="aa-ET" sz="1400" b="0" u="none" strike="noStrike">
              <a:solidFill>
                <a:schemeClr val="dk1"/>
              </a:solidFill>
              <a:effectLst/>
              <a:uFillTx/>
              <a:latin typeface="Univers"/>
            </a:endParaRPr>
          </a:p>
          <a:p>
            <a:pPr marL="1600200" lvl="3" indent="-228600" defTabSz="91440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2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Fourth level</a:t>
            </a:r>
            <a:endParaRPr lang="aa-ET" sz="1200" b="0" u="none" strike="noStrike">
              <a:solidFill>
                <a:schemeClr val="dk1"/>
              </a:solidFill>
              <a:effectLst/>
              <a:uFillTx/>
              <a:latin typeface="Univers"/>
            </a:endParaRPr>
          </a:p>
          <a:p>
            <a:pPr marL="2057400" lvl="4" indent="-228600" defTabSz="91440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2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Fifth level</a:t>
            </a:r>
            <a:endParaRPr lang="aa-ET" sz="1200" b="0" u="none" strike="noStrike">
              <a:solidFill>
                <a:schemeClr val="dk1"/>
              </a:solidFill>
              <a:effectLst/>
              <a:uFillTx/>
              <a:latin typeface="Univers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body"/>
          </p:nvPr>
        </p:nvSpPr>
        <p:spPr>
          <a:xfrm>
            <a:off x="6172200" y="1681200"/>
            <a:ext cx="5182920" cy="657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rmAutofit/>
          </a:bodyPr>
          <a:lstStyle/>
          <a:p>
            <a:pPr indent="0" defTabSz="914400">
              <a:lnSpc>
                <a:spcPct val="11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1600" b="1" u="none" strike="noStrike">
                <a:solidFill>
                  <a:schemeClr val="dk1"/>
                </a:solidFill>
                <a:effectLst/>
                <a:uFillTx/>
                <a:latin typeface="Century Gothic"/>
              </a:rPr>
              <a:t>Click to edit Master text styles</a:t>
            </a:r>
            <a:endParaRPr lang="aa-ET" sz="1600" b="0" u="none" strike="noStrike">
              <a:solidFill>
                <a:schemeClr val="dk1"/>
              </a:solidFill>
              <a:effectLst/>
              <a:uFillTx/>
              <a:latin typeface="Univers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6172200" y="2505240"/>
            <a:ext cx="5182920" cy="3423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11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Click to edit Master text styles</a:t>
            </a:r>
            <a:endParaRPr lang="aa-ET" sz="1800" b="0" u="none" strike="noStrike">
              <a:solidFill>
                <a:schemeClr val="dk1"/>
              </a:solidFill>
              <a:effectLst/>
              <a:uFillTx/>
              <a:latin typeface="Univers"/>
            </a:endParaRPr>
          </a:p>
          <a:p>
            <a:pPr marL="685800" lvl="1" indent="-228600" defTabSz="91440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6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Second level</a:t>
            </a:r>
            <a:endParaRPr lang="aa-ET" sz="1600" b="0" u="none" strike="noStrike">
              <a:solidFill>
                <a:schemeClr val="dk1"/>
              </a:solidFill>
              <a:effectLst/>
              <a:uFillTx/>
              <a:latin typeface="Univers"/>
            </a:endParaRPr>
          </a:p>
          <a:p>
            <a:pPr marL="1143000" lvl="2" indent="-228600" defTabSz="91440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4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Third level</a:t>
            </a:r>
            <a:endParaRPr lang="aa-ET" sz="1400" b="0" u="none" strike="noStrike">
              <a:solidFill>
                <a:schemeClr val="dk1"/>
              </a:solidFill>
              <a:effectLst/>
              <a:uFillTx/>
              <a:latin typeface="Univers"/>
            </a:endParaRPr>
          </a:p>
          <a:p>
            <a:pPr marL="1600200" lvl="3" indent="-228600" defTabSz="91440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2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Fourth level</a:t>
            </a:r>
            <a:endParaRPr lang="aa-ET" sz="1200" b="0" u="none" strike="noStrike">
              <a:solidFill>
                <a:schemeClr val="dk1"/>
              </a:solidFill>
              <a:effectLst/>
              <a:uFillTx/>
              <a:latin typeface="Univers"/>
            </a:endParaRPr>
          </a:p>
          <a:p>
            <a:pPr marL="2057400" lvl="4" indent="-228600" defTabSz="91440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2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Fifth level</a:t>
            </a:r>
            <a:endParaRPr lang="aa-ET" sz="1200" b="0" u="none" strike="noStrike">
              <a:solidFill>
                <a:schemeClr val="dk1"/>
              </a:solidFill>
              <a:effectLst/>
              <a:uFillTx/>
              <a:latin typeface="Univers"/>
            </a:endParaRPr>
          </a:p>
        </p:txBody>
      </p:sp>
      <p:sp>
        <p:nvSpPr>
          <p:cNvPr id="46" name="PlaceHolder 6"/>
          <p:cNvSpPr>
            <a:spLocks noGrp="1"/>
          </p:cNvSpPr>
          <p:nvPr>
            <p:ph type="dt" idx="12"/>
          </p:nvPr>
        </p:nvSpPr>
        <p:spPr>
          <a:xfrm>
            <a:off x="8369280" y="6356520"/>
            <a:ext cx="259236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indent="0" defTabSz="914400">
              <a:lnSpc>
                <a:spcPct val="100000"/>
              </a:lnSpc>
              <a:buNone/>
              <a:defRPr lang="en-US" sz="1800" b="0" u="none" strike="noStrike">
                <a:solidFill>
                  <a:schemeClr val="dk1"/>
                </a:solidFill>
                <a:effectLst/>
                <a:uFillTx/>
                <a:latin typeface="Century Gothic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entury Gothic"/>
              </a:rPr>
              <a:t>&lt;ημερομηνία/ώρα&gt;</a:t>
            </a:r>
            <a:endParaRPr lang="el-GR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" name="PlaceHolder 7"/>
          <p:cNvSpPr>
            <a:spLocks noGrp="1"/>
          </p:cNvSpPr>
          <p:nvPr>
            <p:ph type="ftr" idx="13"/>
          </p:nvPr>
        </p:nvSpPr>
        <p:spPr>
          <a:xfrm>
            <a:off x="715320" y="6356520"/>
            <a:ext cx="45392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entury Gothic"/>
              </a:rPr>
              <a:t>&lt;υποσέλιδο&gt;</a:t>
            </a:r>
            <a:endParaRPr lang="el-G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" name="PlaceHolder 8"/>
          <p:cNvSpPr>
            <a:spLocks noGrp="1"/>
          </p:cNvSpPr>
          <p:nvPr>
            <p:ph type="sldNum" idx="14"/>
          </p:nvPr>
        </p:nvSpPr>
        <p:spPr>
          <a:xfrm>
            <a:off x="10919160" y="6356520"/>
            <a:ext cx="67212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800" b="0" u="none" strike="noStrike">
                <a:solidFill>
                  <a:schemeClr val="dk1"/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A9BEDED1-C4A8-4B76-ABDF-1B1D0D75EE90}" type="slidenum"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entury Gothic"/>
              </a:rPr>
              <a:t>‹#›</a:t>
            </a:fld>
            <a:endParaRPr lang="el-GR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Straight Connector 6"/>
          <p:cNvCxnSpPr/>
          <p:nvPr/>
        </p:nvCxnSpPr>
        <p:spPr>
          <a:xfrm>
            <a:off x="799920" y="723600"/>
            <a:ext cx="10592280" cy="360"/>
          </a:xfrm>
          <a:prstGeom prst="straightConnector1">
            <a:avLst/>
          </a:prstGeom>
          <a:ln w="44450">
            <a:solidFill>
              <a:srgbClr val="000000"/>
            </a:solidFill>
          </a:ln>
        </p:spPr>
      </p:cxnSp>
      <p:cxnSp>
        <p:nvCxnSpPr>
          <p:cNvPr id="50" name="Straight Connector 7"/>
          <p:cNvCxnSpPr/>
          <p:nvPr/>
        </p:nvCxnSpPr>
        <p:spPr>
          <a:xfrm>
            <a:off x="799920" y="6142680"/>
            <a:ext cx="10592280" cy="360"/>
          </a:xfrm>
          <a:prstGeom prst="straightConnector1">
            <a:avLst/>
          </a:prstGeom>
          <a:ln w="12700">
            <a:solidFill>
              <a:srgbClr val="000000"/>
            </a:solidFill>
          </a:ln>
        </p:spPr>
      </p:cxnSp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700560" y="921960"/>
            <a:ext cx="10690920" cy="1370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100000"/>
              </a:lnSpc>
              <a:buNone/>
            </a:pPr>
            <a:r>
              <a:rPr lang="en-US" sz="4000" b="0" u="none" strike="noStrike">
                <a:solidFill>
                  <a:schemeClr val="dk1"/>
                </a:solidFill>
                <a:effectLst/>
                <a:uFillTx/>
                <a:latin typeface="Univers Condensed"/>
              </a:rPr>
              <a:t>Click to edit Master title style</a:t>
            </a:r>
            <a:endParaRPr lang="aa-ET" sz="40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dt" idx="15"/>
          </p:nvPr>
        </p:nvSpPr>
        <p:spPr>
          <a:xfrm>
            <a:off x="8369280" y="6356520"/>
            <a:ext cx="259236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indent="0" defTabSz="914400">
              <a:lnSpc>
                <a:spcPct val="100000"/>
              </a:lnSpc>
              <a:buNone/>
              <a:defRPr lang="en-US" sz="1800" b="0" u="none" strike="noStrike">
                <a:solidFill>
                  <a:schemeClr val="dk1"/>
                </a:solidFill>
                <a:effectLst/>
                <a:uFillTx/>
                <a:latin typeface="Century Gothic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entury Gothic"/>
              </a:rPr>
              <a:t>&lt;ημερομηνία/ώρα&gt;</a:t>
            </a:r>
            <a:endParaRPr lang="el-GR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ftr" idx="16"/>
          </p:nvPr>
        </p:nvSpPr>
        <p:spPr>
          <a:xfrm>
            <a:off x="715320" y="6356520"/>
            <a:ext cx="45392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entury Gothic"/>
              </a:rPr>
              <a:t>&lt;υποσέλιδο&gt;</a:t>
            </a:r>
            <a:endParaRPr lang="el-G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sldNum" idx="17"/>
          </p:nvPr>
        </p:nvSpPr>
        <p:spPr>
          <a:xfrm>
            <a:off x="10919160" y="6356520"/>
            <a:ext cx="67212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800" b="0" u="none" strike="noStrike">
                <a:solidFill>
                  <a:schemeClr val="dk1"/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C14CCC6C-F8C3-4F74-A62F-270F04FC043C}" type="slidenum"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entury Gothic"/>
              </a:rPr>
              <a:t>‹#›</a:t>
            </a:fld>
            <a:endParaRPr lang="el-GR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Straight Connector 6"/>
          <p:cNvCxnSpPr/>
          <p:nvPr/>
        </p:nvCxnSpPr>
        <p:spPr>
          <a:xfrm>
            <a:off x="799920" y="723600"/>
            <a:ext cx="10592280" cy="360"/>
          </a:xfrm>
          <a:prstGeom prst="straightConnector1">
            <a:avLst/>
          </a:prstGeom>
          <a:ln w="44450">
            <a:solidFill>
              <a:srgbClr val="000000"/>
            </a:solidFill>
          </a:ln>
        </p:spPr>
      </p:cxnSp>
      <p:cxnSp>
        <p:nvCxnSpPr>
          <p:cNvPr id="56" name="Straight Connector 7"/>
          <p:cNvCxnSpPr/>
          <p:nvPr/>
        </p:nvCxnSpPr>
        <p:spPr>
          <a:xfrm>
            <a:off x="799920" y="6142680"/>
            <a:ext cx="10592280" cy="360"/>
          </a:xfrm>
          <a:prstGeom prst="straightConnector1">
            <a:avLst/>
          </a:prstGeom>
          <a:ln w="12700">
            <a:solidFill>
              <a:srgbClr val="000000"/>
            </a:solidFill>
          </a:ln>
        </p:spPr>
      </p:cxnSp>
      <p:sp>
        <p:nvSpPr>
          <p:cNvPr id="57" name="PlaceHolder 1"/>
          <p:cNvSpPr>
            <a:spLocks noGrp="1"/>
          </p:cNvSpPr>
          <p:nvPr>
            <p:ph type="dt" idx="18"/>
          </p:nvPr>
        </p:nvSpPr>
        <p:spPr>
          <a:xfrm>
            <a:off x="8369280" y="6356520"/>
            <a:ext cx="259236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indent="0" defTabSz="914400">
              <a:lnSpc>
                <a:spcPct val="100000"/>
              </a:lnSpc>
              <a:buNone/>
              <a:defRPr lang="en-US" sz="1800" b="0" u="none" strike="noStrike">
                <a:solidFill>
                  <a:schemeClr val="dk1"/>
                </a:solidFill>
                <a:effectLst/>
                <a:uFillTx/>
                <a:latin typeface="Century Gothic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entury Gothic"/>
              </a:rPr>
              <a:t>&lt;ημερομηνία/ώρα&gt;</a:t>
            </a:r>
            <a:endParaRPr lang="el-GR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ftr" idx="19"/>
          </p:nvPr>
        </p:nvSpPr>
        <p:spPr>
          <a:xfrm>
            <a:off x="715320" y="6356520"/>
            <a:ext cx="45392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entury Gothic"/>
              </a:rPr>
              <a:t>&lt;υποσέλιδο&gt;</a:t>
            </a:r>
            <a:endParaRPr lang="el-G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sldNum" idx="20"/>
          </p:nvPr>
        </p:nvSpPr>
        <p:spPr>
          <a:xfrm>
            <a:off x="10919160" y="6356520"/>
            <a:ext cx="67212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800" b="0" u="none" strike="noStrike">
                <a:solidFill>
                  <a:schemeClr val="dk1"/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F867E74F-FC18-4D5D-B40D-07B11688000A}" type="slidenum"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entury Gothic"/>
              </a:rPr>
              <a:t>‹#›</a:t>
            </a:fld>
            <a:endParaRPr lang="el-GR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ustomXml" Target="../ink/ink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customXml" Target="../ink/ink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ustomXml" Target="../ink/ink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customXml" Target="../ink/ink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ustomXml" Target="../ink/ink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customXml" Target="../ink/ink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ustomXml" Target="../ink/ink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6.png"/><Relationship Id="rId4" Type="http://schemas.openxmlformats.org/officeDocument/2006/relationships/customXml" Target="../ink/ink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ustomXml" Target="../ink/ink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customXml" Target="../ink/ink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ustomXml" Target="../ink/ink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customXml" Target="../ink/ink2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ustomXml" Target="../ink/ink2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customXml" Target="../ink/ink3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customXml" Target="../ink/ink3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png"/><Relationship Id="rId4" Type="http://schemas.openxmlformats.org/officeDocument/2006/relationships/customXml" Target="../ink/ink3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ustomXml" Target="../ink/ink3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customXml" Target="../ink/ink3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ustomXml" Target="../ink/ink3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customXml" Target="../ink/ink3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customXml" Target="../ink/ink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ustomXml" Target="../ink/ink3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customXml" Target="../ink/ink3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ustomXml" Target="../ink/ink3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customXml" Target="../ink/ink4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ustomXml" Target="../ink/ink4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customXml" Target="../ink/ink4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ustomXml" Target="../ink/ink4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customXml" Target="../ink/ink4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ustomXml" Target="../ink/ink4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customXml" Target="../ink/ink4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ustomXml" Target="../ink/ink4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customXml" Target="../ink/ink4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ustomXml" Target="../ink/ink4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customXml" Target="../ink/ink5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ustomXml" Target="../ink/ink5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customXml" Target="../ink/ink5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ustomXml" Target="../ink/ink5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customXml" Target="../ink/ink5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customXml" Target="../ink/ink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ustomXml" Target="../ink/ink5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customXml" Target="../ink/ink5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ustomXml" Target="../ink/ink5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customXml" Target="../ink/ink5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ustomXml" Target="../ink/ink5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customXml" Target="../ink/ink6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ustomXml" Target="../ink/ink6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customXml" Target="../ink/ink6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customXml" Target="../ink/ink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customXml" Target="../ink/ink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customXml" Target="../ink/ink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customXml" Target="../ink/ink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customXml" Target="../ink/ink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customXml" Target="../ink/ink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F9D78C6B-0C01-37EA-F881-FB9FC9D6BD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" name="Rectangle 15">
            <a:extLst>
              <a:ext uri="{FF2B5EF4-FFF2-40B4-BE49-F238E27FC236}">
                <a16:creationId xmlns:a16="http://schemas.microsoft.com/office/drawing/2014/main" xmlns="" id="{31BA8653-0B05-9832-80DA-7D6239790E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240" y="0"/>
            <a:ext cx="12191760" cy="68576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entury Gothic"/>
            </a:endParaRPr>
          </a:p>
        </p:txBody>
      </p:sp>
      <p:sp>
        <p:nvSpPr>
          <p:cNvPr id="83" name="PlaceHolder 1">
            <a:extLst>
              <a:ext uri="{FF2B5EF4-FFF2-40B4-BE49-F238E27FC236}">
                <a16:creationId xmlns:a16="http://schemas.microsoft.com/office/drawing/2014/main" xmlns="" id="{A10A0C32-B543-5EFE-3F7B-6F9CBC24A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440" y="1468440"/>
            <a:ext cx="5839920" cy="1174176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l-GR" sz="32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Κλιματική Ανθεκτικότητα και Υποδομές</a:t>
            </a:r>
            <a:endParaRPr lang="aa-ET" sz="3200" b="0" u="none" strike="noStrike" dirty="0">
              <a:solidFill>
                <a:schemeClr val="dk1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PlaceHolder 2">
            <a:extLst>
              <a:ext uri="{FF2B5EF4-FFF2-40B4-BE49-F238E27FC236}">
                <a16:creationId xmlns:a16="http://schemas.microsoft.com/office/drawing/2014/main" xmlns="" id="{3D470033-DB03-AA85-A505-E6EF446AEBF1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597600" y="3648456"/>
            <a:ext cx="4523040" cy="1989144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algn="ctr"/>
            <a:r>
              <a:rPr lang="el-GR" sz="18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Ευρωπαϊκό πλαίσιο για την κλιματική ανθεκτικότητα των </a:t>
            </a:r>
            <a:r>
              <a:rPr lang="el-GR" sz="1800" b="1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υποδομών</a:t>
            </a:r>
          </a:p>
          <a:p>
            <a:pPr algn="ctr"/>
            <a:endParaRPr lang="el-GR" sz="1600" dirty="0" smtClean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l-GR" sz="16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Στρατηγική ΕΕ για Προσαρμογή </a:t>
            </a:r>
          </a:p>
          <a:p>
            <a:pPr marL="342900" indent="-342900">
              <a:buAutoNum type="arabicPeriod"/>
            </a:pPr>
            <a:r>
              <a:rPr lang="el-GR" sz="16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Τεχνικές Κατευθυντήριες Γραμμές </a:t>
            </a:r>
          </a:p>
          <a:p>
            <a:pPr marL="342900" indent="-342900">
              <a:buAutoNum type="arabicPeriod"/>
            </a:pPr>
            <a:r>
              <a:rPr lang="el-GR" sz="16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Έκθεση </a:t>
            </a:r>
            <a:r>
              <a:rPr lang="en-US" sz="1600" dirty="0" err="1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Niniisto</a:t>
            </a:r>
            <a:endParaRPr lang="en-US" sz="1600" dirty="0" smtClean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l-GR" sz="16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Στρατηγική για την Ένωση ετοιμότητας</a:t>
            </a:r>
          </a:p>
          <a:p>
            <a:pPr marL="342900" indent="-342900">
              <a:buAutoNum type="arabicPeriod"/>
            </a:pPr>
            <a:r>
              <a:rPr lang="el-GR" sz="1600" b="0" u="none" strike="noStrike" dirty="0" smtClean="0">
                <a:solidFill>
                  <a:schemeClr val="dk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</a:rPr>
              <a:t>Κοινοί Στόχοι Ανθεκτικότητας</a:t>
            </a:r>
          </a:p>
          <a:p>
            <a:pPr marL="342900" indent="-342900">
              <a:buAutoNum type="arabicPeriod"/>
            </a:pPr>
            <a:r>
              <a:rPr lang="el-GR" sz="16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Οδηγία για κρίσιμες οντότητες</a:t>
            </a:r>
            <a:endParaRPr lang="el-GR" sz="1600" b="0" u="none" strike="noStrike" dirty="0">
              <a:solidFill>
                <a:schemeClr val="dk1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5" name="Straight Connector 17">
            <a:extLst>
              <a:ext uri="{FF2B5EF4-FFF2-40B4-BE49-F238E27FC236}">
                <a16:creationId xmlns:a16="http://schemas.microsoft.com/office/drawing/2014/main" xmlns="" id="{094131F3-EDA7-14ED-D2EB-298496834B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/>
        </p:nvCxnSpPr>
        <p:spPr>
          <a:xfrm>
            <a:off x="799920" y="723600"/>
            <a:ext cx="1371960" cy="360"/>
          </a:xfrm>
          <a:prstGeom prst="straightConnector1">
            <a:avLst/>
          </a:prstGeom>
          <a:ln w="44450">
            <a:solidFill>
              <a:srgbClr val="000000"/>
            </a:solidFill>
          </a:ln>
        </p:spPr>
      </p:cxnSp>
      <p:pic>
        <p:nvPicPr>
          <p:cNvPr id="3" name="Picture 2" descr="A black and red sign with red text&#10;&#10;AI-generated content may be incorrect.">
            <a:extLst>
              <a:ext uri="{FF2B5EF4-FFF2-40B4-BE49-F238E27FC236}">
                <a16:creationId xmlns:a16="http://schemas.microsoft.com/office/drawing/2014/main" xmlns="" id="{ED840920-7708-1591-5ADC-62B76AF2A7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3053" y="1933731"/>
            <a:ext cx="4295014" cy="2326676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872953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32BCC4B-B009-D1F8-406D-2F5304E967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>
            <a:extLst>
              <a:ext uri="{FF2B5EF4-FFF2-40B4-BE49-F238E27FC236}">
                <a16:creationId xmlns:a16="http://schemas.microsoft.com/office/drawing/2014/main" xmlns="" id="{1FF48A66-2AAF-9BBD-116E-017A1BE3B2ED}"/>
              </a:ext>
            </a:extLst>
          </p:cNvPr>
          <p:cNvSpPr>
            <a:spLocks noGrp="1"/>
          </p:cNvSpPr>
          <p:nvPr>
            <p:ph type="ftr" idx="4294967295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>
              <a:buNone/>
            </a:pPr>
            <a:endParaRPr lang="aa-ET" sz="1200" b="0" u="none" strike="noStrike">
              <a:solidFill>
                <a:schemeClr val="dk1">
                  <a:tint val="75000"/>
                </a:schemeClr>
              </a:solidFill>
              <a:effectLst/>
              <a:uFillTx/>
              <a:latin typeface="Century Gothic"/>
            </a:endParaRPr>
          </a:p>
        </p:txBody>
      </p:sp>
      <p:sp>
        <p:nvSpPr>
          <p:cNvPr id="88" name="PlaceHolder 2">
            <a:extLst>
              <a:ext uri="{FF2B5EF4-FFF2-40B4-BE49-F238E27FC236}">
                <a16:creationId xmlns:a16="http://schemas.microsoft.com/office/drawing/2014/main" xmlns="" id="{4177F7ED-E3B8-76B2-85AB-A58799315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640" y="732240"/>
            <a:ext cx="10690920" cy="886248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0" lvl="0" indent="0">
              <a:buNone/>
            </a:pPr>
            <a:r>
              <a:rPr lang="el-GR" sz="2000" dirty="0">
                <a:solidFill>
                  <a:schemeClr val="accent1"/>
                </a:solidFill>
              </a:rPr>
              <a:t>Β. Για </a:t>
            </a:r>
            <a:r>
              <a:rPr lang="el-GR" sz="2000" dirty="0" smtClean="0">
                <a:solidFill>
                  <a:schemeClr val="accent1"/>
                </a:solidFill>
              </a:rPr>
              <a:t>τον </a:t>
            </a:r>
            <a:r>
              <a:rPr lang="el-GR" sz="2000" b="1" dirty="0">
                <a:solidFill>
                  <a:schemeClr val="accent1"/>
                </a:solidFill>
              </a:rPr>
              <a:t>Μετριασμό της </a:t>
            </a:r>
            <a:r>
              <a:rPr lang="el-GR" sz="2000" b="1" dirty="0" smtClean="0">
                <a:solidFill>
                  <a:schemeClr val="accent1"/>
                </a:solidFill>
              </a:rPr>
              <a:t>ΚΑ </a:t>
            </a:r>
            <a:r>
              <a:rPr lang="el-GR" sz="2000" dirty="0" smtClean="0">
                <a:solidFill>
                  <a:schemeClr val="accent1"/>
                </a:solidFill>
              </a:rPr>
              <a:t>(</a:t>
            </a:r>
            <a:r>
              <a:rPr lang="el-GR" sz="2000" dirty="0">
                <a:solidFill>
                  <a:schemeClr val="accent1"/>
                </a:solidFill>
              </a:rPr>
              <a:t>κλιματική</a:t>
            </a:r>
            <a:r>
              <a:rPr lang="el-GR" sz="2000" b="1" dirty="0">
                <a:solidFill>
                  <a:schemeClr val="accent1"/>
                </a:solidFill>
              </a:rPr>
              <a:t> </a:t>
            </a:r>
            <a:r>
              <a:rPr lang="el-GR" sz="2000" dirty="0">
                <a:solidFill>
                  <a:schemeClr val="accent1"/>
                </a:solidFill>
              </a:rPr>
              <a:t>ουδετερότητα</a:t>
            </a:r>
            <a:r>
              <a:rPr lang="el-GR" sz="1800" dirty="0">
                <a:solidFill>
                  <a:schemeClr val="accent1"/>
                </a:solidFill>
              </a:rPr>
              <a:t>):</a:t>
            </a:r>
            <a:br>
              <a:rPr lang="el-GR" sz="1800" dirty="0">
                <a:solidFill>
                  <a:schemeClr val="accent1"/>
                </a:solidFill>
              </a:rPr>
            </a:br>
            <a:endParaRPr lang="aa-ET" sz="4000" b="0" u="none" strike="noStrike" dirty="0">
              <a:solidFill>
                <a:schemeClr val="accent1"/>
              </a:solidFill>
              <a:effectLst/>
              <a:uFillTx/>
              <a:latin typeface="Century Gothic"/>
            </a:endParaRPr>
          </a:p>
        </p:txBody>
      </p:sp>
      <p:sp>
        <p:nvSpPr>
          <p:cNvPr id="90" name="TextBox 1">
            <a:extLst>
              <a:ext uri="{FF2B5EF4-FFF2-40B4-BE49-F238E27FC236}">
                <a16:creationId xmlns:a16="http://schemas.microsoft.com/office/drawing/2014/main" xmlns="" id="{E64EEE57-81C6-B035-F047-7229D0299740}"/>
              </a:ext>
            </a:extLst>
          </p:cNvPr>
          <p:cNvSpPr/>
          <p:nvPr/>
        </p:nvSpPr>
        <p:spPr>
          <a:xfrm>
            <a:off x="764640" y="1758600"/>
            <a:ext cx="450468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xmlns="" id="{67A26EED-98F8-B728-76E7-97E16D3ABF34}"/>
              </a:ext>
            </a:extLst>
          </p:cNvPr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9D330956-1242-46C6-980F-540FE887BE7C}" type="slidenum">
              <a:rPr/>
              <a:t>10</a:t>
            </a:fld>
            <a:endParaRPr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xmlns="" id="{E1E1B3B3-BEB7-079D-ED0D-67603E12057C}"/>
                  </a:ext>
                </a:extLst>
              </p14:cNvPr>
              <p14:cNvContentPartPr/>
              <p14:nvPr/>
            </p14:nvContentPartPr>
            <p14:xfrm>
              <a:off x="392164" y="776768"/>
              <a:ext cx="183240" cy="4258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1E1B3B3-BEB7-079D-ED0D-67603E12057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6044" y="770653"/>
                <a:ext cx="195480" cy="4381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xmlns="" id="{18AC45C4-941C-74AB-C310-A1DBA590FB68}"/>
                  </a:ext>
                </a:extLst>
              </p14:cNvPr>
              <p14:cNvContentPartPr/>
              <p14:nvPr/>
            </p14:nvContentPartPr>
            <p14:xfrm>
              <a:off x="131884" y="733928"/>
              <a:ext cx="515520" cy="11329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8AC45C4-941C-74AB-C310-A1DBA590FB6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884" y="670948"/>
                <a:ext cx="641160" cy="125852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ext Placeholder 3"/>
          <p:cNvSpPr>
            <a:spLocks noGrp="1"/>
          </p:cNvSpPr>
          <p:nvPr>
            <p:ph type="body"/>
          </p:nvPr>
        </p:nvSpPr>
        <p:spPr>
          <a:xfrm>
            <a:off x="700560" y="1280160"/>
            <a:ext cx="10690920" cy="4648680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endParaRPr lang="el-GR" sz="1800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l-G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Οι 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νέες υποδομές πρέπει </a:t>
            </a:r>
            <a:r>
              <a:rPr lang="el-GR" sz="1800" b="1" dirty="0">
                <a:latin typeface="Arial" panose="020B0604020202020204" pitchFamily="34" charset="0"/>
                <a:cs typeface="Arial" panose="020B0604020202020204" pitchFamily="34" charset="0"/>
              </a:rPr>
              <a:t>να σχεδιάζονται με τέτοιον τρόπο που να στοχεύουν στη μείωση των </a:t>
            </a:r>
            <a:r>
              <a:rPr lang="el-G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εκπομπών 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CO2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Τα </a:t>
            </a:r>
            <a:r>
              <a:rPr lang="el-G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κατασκευαστικά υλικά </a:t>
            </a:r>
            <a:r>
              <a:rPr lang="el-G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και 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οι μέθοδοι που χρησιμοποιούνται πρέπει να στοχεύουν στη μείωση του </a:t>
            </a:r>
            <a:r>
              <a:rPr lang="el-G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ανθρακικού 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αποτυπώματος</a:t>
            </a:r>
            <a:r>
              <a:rPr lang="el-G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l-GR" sz="1800" b="1" dirty="0">
                <a:latin typeface="Arial" panose="020B0604020202020204" pitchFamily="34" charset="0"/>
                <a:cs typeface="Arial" panose="020B0604020202020204" pitchFamily="34" charset="0"/>
              </a:rPr>
              <a:t>ανακύκλωση και </a:t>
            </a:r>
            <a:r>
              <a:rPr lang="el-G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επαναχρησιμοποίηση </a:t>
            </a:r>
            <a:r>
              <a:rPr lang="el-GR" sz="1800" b="1" dirty="0">
                <a:latin typeface="Arial" panose="020B0604020202020204" pitchFamily="34" charset="0"/>
                <a:cs typeface="Arial" panose="020B0604020202020204" pitchFamily="34" charset="0"/>
              </a:rPr>
              <a:t>υλικών στον κατασκευαστικό τομέα </a:t>
            </a:r>
            <a:endParaRPr lang="en-US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l-G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Ηλεκτροκίνηση στις μεταφορές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l-G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ΑΠΕ, ενεργειακή απόδοση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el-GR" sz="1800" b="1" dirty="0"/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8816508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32BCC4B-B009-D1F8-406D-2F5304E967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>
            <a:extLst>
              <a:ext uri="{FF2B5EF4-FFF2-40B4-BE49-F238E27FC236}">
                <a16:creationId xmlns:a16="http://schemas.microsoft.com/office/drawing/2014/main" xmlns="" id="{1FF48A66-2AAF-9BBD-116E-017A1BE3B2ED}"/>
              </a:ext>
            </a:extLst>
          </p:cNvPr>
          <p:cNvSpPr>
            <a:spLocks noGrp="1"/>
          </p:cNvSpPr>
          <p:nvPr>
            <p:ph type="ftr" idx="4294967295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>
              <a:buNone/>
            </a:pPr>
            <a:endParaRPr lang="aa-ET" sz="1200" b="0" u="none" strike="noStrike">
              <a:solidFill>
                <a:schemeClr val="dk1">
                  <a:tint val="75000"/>
                </a:schemeClr>
              </a:solidFill>
              <a:effectLst/>
              <a:uFillTx/>
              <a:latin typeface="Century Gothic"/>
            </a:endParaRPr>
          </a:p>
        </p:txBody>
      </p:sp>
      <p:sp>
        <p:nvSpPr>
          <p:cNvPr id="88" name="PlaceHolder 2">
            <a:extLst>
              <a:ext uri="{FF2B5EF4-FFF2-40B4-BE49-F238E27FC236}">
                <a16:creationId xmlns:a16="http://schemas.microsoft.com/office/drawing/2014/main" xmlns="" id="{4177F7ED-E3B8-76B2-85AB-A58799315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640" y="732240"/>
            <a:ext cx="10690920" cy="566208"/>
          </a:xfrm>
          <a:prstGeom prst="rect">
            <a:avLst/>
          </a:prstGeom>
          <a:solidFill>
            <a:srgbClr val="FF99FF"/>
          </a:solidFill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buNone/>
            </a:pPr>
            <a:r>
              <a:rPr lang="el-GR" sz="2400" b="1" u="none" strike="noStrike" dirty="0" smtClean="0">
                <a:solidFill>
                  <a:schemeClr val="dk1"/>
                </a:solidFill>
                <a:effectLst/>
                <a:uFillTx/>
                <a:latin typeface="Century Gothic"/>
              </a:rPr>
              <a:t>Δύο Φάσεις για την ενίσχυση της ανθεκτικότητας Υποδομών</a:t>
            </a:r>
            <a:endParaRPr lang="aa-ET" sz="2400" b="1" u="none" strike="noStrike" dirty="0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90" name="TextBox 1">
            <a:extLst>
              <a:ext uri="{FF2B5EF4-FFF2-40B4-BE49-F238E27FC236}">
                <a16:creationId xmlns:a16="http://schemas.microsoft.com/office/drawing/2014/main" xmlns="" id="{E64EEE57-81C6-B035-F047-7229D0299740}"/>
              </a:ext>
            </a:extLst>
          </p:cNvPr>
          <p:cNvSpPr/>
          <p:nvPr/>
        </p:nvSpPr>
        <p:spPr>
          <a:xfrm>
            <a:off x="764640" y="1758600"/>
            <a:ext cx="450468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xmlns="" id="{67A26EED-98F8-B728-76E7-97E16D3ABF34}"/>
              </a:ext>
            </a:extLst>
          </p:cNvPr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9D330956-1242-46C6-980F-540FE887BE7C}" type="slidenum">
              <a:rPr/>
              <a:t>11</a:t>
            </a:fld>
            <a:endParaRPr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xmlns="" id="{E1E1B3B3-BEB7-079D-ED0D-67603E12057C}"/>
                  </a:ext>
                </a:extLst>
              </p14:cNvPr>
              <p14:cNvContentPartPr/>
              <p14:nvPr/>
            </p14:nvContentPartPr>
            <p14:xfrm>
              <a:off x="392164" y="776768"/>
              <a:ext cx="183240" cy="4258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1E1B3B3-BEB7-079D-ED0D-67603E12057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6044" y="770653"/>
                <a:ext cx="195480" cy="4381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xmlns="" id="{18AC45C4-941C-74AB-C310-A1DBA590FB68}"/>
                  </a:ext>
                </a:extLst>
              </p14:cNvPr>
              <p14:cNvContentPartPr/>
              <p14:nvPr/>
            </p14:nvContentPartPr>
            <p14:xfrm>
              <a:off x="131884" y="733928"/>
              <a:ext cx="515520" cy="11329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8AC45C4-941C-74AB-C310-A1DBA590FB6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884" y="670948"/>
                <a:ext cx="641160" cy="125852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ext Placeholder 3"/>
          <p:cNvSpPr>
            <a:spLocks noGrp="1"/>
          </p:cNvSpPr>
          <p:nvPr>
            <p:ph type="body"/>
          </p:nvPr>
        </p:nvSpPr>
        <p:spPr>
          <a:xfrm>
            <a:off x="700560" y="1426464"/>
            <a:ext cx="10690920" cy="4681728"/>
          </a:xfrm>
        </p:spPr>
        <p:txBody>
          <a:bodyPr/>
          <a:lstStyle/>
          <a:p>
            <a:pPr marL="0" indent="0" algn="ctr">
              <a:buNone/>
            </a:pPr>
            <a:r>
              <a:rPr lang="el-GR" sz="2400" b="1" i="1" dirty="0">
                <a:ea typeface="Calibri" panose="020F0502020204030204" pitchFamily="34" charset="0"/>
                <a:cs typeface="Calibri" panose="020F0502020204030204" pitchFamily="34" charset="0"/>
              </a:rPr>
              <a:t>Φάση 1: Προέλεγχος </a:t>
            </a:r>
            <a:r>
              <a:rPr lang="el-GR" sz="2000" dirty="0">
                <a:ea typeface="Calibri" panose="020F0502020204030204" pitchFamily="34" charset="0"/>
                <a:cs typeface="Calibri" panose="020F0502020204030204" pitchFamily="34" charset="0"/>
              </a:rPr>
              <a:t>(προκαταρκτική αξιολόγηση για να εντοπιστούν οι κλιματικοί κίνδυνοι και οι αδυναμίες των υποδομών</a:t>
            </a:r>
            <a:r>
              <a:rPr lang="el-GR" sz="2000" dirty="0" smtClean="0">
                <a:ea typeface="Calibri" panose="020F0502020204030204" pitchFamily="34" charset="0"/>
                <a:cs typeface="Calibri" panose="020F0502020204030204" pitchFamily="34" charset="0"/>
              </a:rPr>
              <a:t>):</a:t>
            </a:r>
          </a:p>
          <a:p>
            <a:pPr marL="0" indent="0" algn="just">
              <a:buNone/>
            </a:pPr>
            <a:endParaRPr lang="el-GR" sz="2400" dirty="0" smtClean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l-GR" sz="1800" b="1" dirty="0">
                <a:ea typeface="Calibri" panose="020F0502020204030204" pitchFamily="34" charset="0"/>
                <a:cs typeface="Calibri" panose="020F0502020204030204" pitchFamily="34" charset="0"/>
              </a:rPr>
              <a:t>Συλλογή δεδομένων </a:t>
            </a:r>
            <a:r>
              <a:rPr lang="el-GR" sz="1800" dirty="0">
                <a:ea typeface="Calibri" panose="020F0502020204030204" pitchFamily="34" charset="0"/>
                <a:cs typeface="Calibri" panose="020F0502020204030204" pitchFamily="34" charset="0"/>
              </a:rPr>
              <a:t>για </a:t>
            </a:r>
            <a:r>
              <a:rPr lang="el-GR" sz="1800" dirty="0" smtClean="0">
                <a:ea typeface="Calibri" panose="020F0502020204030204" pitchFamily="34" charset="0"/>
                <a:cs typeface="Calibri" panose="020F0502020204030204" pitchFamily="34" charset="0"/>
              </a:rPr>
              <a:t>κλιματικές </a:t>
            </a:r>
            <a:r>
              <a:rPr lang="el-GR" sz="1800" dirty="0">
                <a:ea typeface="Calibri" panose="020F0502020204030204" pitchFamily="34" charset="0"/>
                <a:cs typeface="Calibri" panose="020F0502020204030204" pitchFamily="34" charset="0"/>
              </a:rPr>
              <a:t>μεταβολές που μπορούν να επηρεάσουν τις υποδομές (ανάλυση κλιματικών κινδύνων</a:t>
            </a:r>
            <a:r>
              <a:rPr lang="el-GR" sz="1800" dirty="0" smtClean="0">
                <a:ea typeface="Calibri" panose="020F0502020204030204" pitchFamily="34" charset="0"/>
                <a:cs typeface="Calibri" panose="020F0502020204030204" pitchFamily="34" charset="0"/>
              </a:rPr>
              <a:t>) – Πηγές..</a:t>
            </a:r>
            <a:endParaRPr lang="el-GR" sz="1800" dirty="0" smtClean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l-GR" sz="1800" dirty="0">
                <a:ea typeface="Calibri" panose="020F0502020204030204" pitchFamily="34" charset="0"/>
                <a:cs typeface="Calibri" panose="020F0502020204030204" pitchFamily="34" charset="0"/>
              </a:rPr>
              <a:t>Αξιολόγηση των </a:t>
            </a:r>
            <a:r>
              <a:rPr lang="el-GR" sz="1800" dirty="0" smtClean="0">
                <a:ea typeface="Calibri" panose="020F0502020204030204" pitchFamily="34" charset="0"/>
                <a:cs typeface="Calibri" panose="020F0502020204030204" pitchFamily="34" charset="0"/>
              </a:rPr>
              <a:t>χαρακτηριστικών </a:t>
            </a:r>
            <a:r>
              <a:rPr lang="el-GR" sz="1800" dirty="0">
                <a:ea typeface="Calibri" panose="020F0502020204030204" pitchFamily="34" charset="0"/>
                <a:cs typeface="Calibri" panose="020F0502020204030204" pitchFamily="34" charset="0"/>
              </a:rPr>
              <a:t>των </a:t>
            </a:r>
            <a:r>
              <a:rPr lang="el-GR" sz="1800" dirty="0" smtClean="0">
                <a:ea typeface="Calibri" panose="020F0502020204030204" pitchFamily="34" charset="0"/>
                <a:cs typeface="Calibri" panose="020F0502020204030204" pitchFamily="34" charset="0"/>
              </a:rPr>
              <a:t>υποδομών </a:t>
            </a:r>
            <a:r>
              <a:rPr lang="el-GR" sz="1800" dirty="0">
                <a:ea typeface="Calibri" panose="020F0502020204030204" pitchFamily="34" charset="0"/>
                <a:cs typeface="Calibri" panose="020F0502020204030204" pitchFamily="34" charset="0"/>
              </a:rPr>
              <a:t>και της ανθεκτικότητάς τους σε ακραία καιρικά φαινόμενα </a:t>
            </a:r>
            <a:r>
              <a:rPr lang="el-GR" sz="1800" b="1" dirty="0">
                <a:ea typeface="Calibri" panose="020F0502020204030204" pitchFamily="34" charset="0"/>
                <a:cs typeface="Calibri" panose="020F0502020204030204" pitchFamily="34" charset="0"/>
              </a:rPr>
              <a:t>(εκτίμηση τρωτότητας</a:t>
            </a:r>
            <a:r>
              <a:rPr lang="el-GR" sz="1800" b="1" dirty="0" smtClean="0">
                <a:ea typeface="Calibri" panose="020F0502020204030204" pitchFamily="34" charset="0"/>
                <a:cs typeface="Calibri" panose="020F0502020204030204" pitchFamily="34" charset="0"/>
              </a:rPr>
              <a:t>)  </a:t>
            </a:r>
            <a:endParaRPr lang="el-GR" sz="1800" dirty="0" smtClean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l-GR" sz="1800" dirty="0" smtClean="0">
                <a:ea typeface="Calibri" panose="020F0502020204030204" pitchFamily="34" charset="0"/>
                <a:cs typeface="Calibri" panose="020F0502020204030204" pitchFamily="34" charset="0"/>
              </a:rPr>
              <a:t>Νέα έργα </a:t>
            </a:r>
            <a:r>
              <a:rPr lang="el-GR" sz="1800" dirty="0" smtClean="0"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ενσωμάτωση από την αρχή/σχεδιασμό, μαζί με εκπόνηση ΜΠΕ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l-GR" sz="1800" dirty="0">
              <a:ea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l-GR" sz="1800" dirty="0" smtClean="0"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3. </a:t>
            </a:r>
            <a:r>
              <a:rPr lang="el-GR" sz="1800" b="1" dirty="0">
                <a:cs typeface="Calibri" panose="020F0502020204030204" pitchFamily="34" charset="0"/>
              </a:rPr>
              <a:t>Κατηγοριοποίηση των υποδομών </a:t>
            </a:r>
            <a:r>
              <a:rPr lang="el-GR" sz="1800" dirty="0">
                <a:cs typeface="Calibri" panose="020F0502020204030204" pitchFamily="34" charset="0"/>
              </a:rPr>
              <a:t>ανάλογα με τον βαθμό κινδύνου που </a:t>
            </a:r>
            <a:r>
              <a:rPr lang="el-GR" sz="1800" dirty="0" smtClean="0">
                <a:cs typeface="Calibri" panose="020F0502020204030204" pitchFamily="34" charset="0"/>
              </a:rPr>
              <a:t>αντιμετωπίζουν.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l-GR" sz="1800" dirty="0">
              <a:cs typeface="Calibri" panose="020F050202020403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l-GR" sz="1800" dirty="0" smtClean="0">
                <a:cs typeface="Calibri" panose="020F0502020204030204" pitchFamily="34" charset="0"/>
              </a:rPr>
              <a:t>4. </a:t>
            </a:r>
            <a:r>
              <a:rPr lang="el-GR" sz="1800" b="1" dirty="0" smtClean="0">
                <a:cs typeface="Calibri" panose="020F0502020204030204" pitchFamily="34" charset="0"/>
              </a:rPr>
              <a:t>Εναλλακτικές λύσεις</a:t>
            </a:r>
            <a:endParaRPr lang="en-US" sz="1800" b="1" dirty="0">
              <a:cs typeface="Calibri" panose="020F0502020204030204" pitchFamily="34" charset="0"/>
            </a:endParaRP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l-GR" sz="1800" dirty="0" smtClean="0">
              <a:ea typeface="Calibri" panose="020F050202020403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l-GR" sz="18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Font typeface="Courier New" panose="02070309020205020404" pitchFamily="49" charset="0"/>
              <a:buChar char="o"/>
            </a:pPr>
            <a:endParaRPr lang="el-GR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l-GR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2268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32BCC4B-B009-D1F8-406D-2F5304E967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>
            <a:extLst>
              <a:ext uri="{FF2B5EF4-FFF2-40B4-BE49-F238E27FC236}">
                <a16:creationId xmlns:a16="http://schemas.microsoft.com/office/drawing/2014/main" xmlns="" id="{1FF48A66-2AAF-9BBD-116E-017A1BE3B2ED}"/>
              </a:ext>
            </a:extLst>
          </p:cNvPr>
          <p:cNvSpPr>
            <a:spLocks noGrp="1"/>
          </p:cNvSpPr>
          <p:nvPr>
            <p:ph type="ftr" idx="4294967295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>
              <a:buNone/>
            </a:pPr>
            <a:endParaRPr lang="aa-ET" sz="1200" b="0" u="none" strike="noStrike">
              <a:solidFill>
                <a:schemeClr val="dk1">
                  <a:tint val="75000"/>
                </a:schemeClr>
              </a:solidFill>
              <a:effectLst/>
              <a:uFillTx/>
              <a:latin typeface="Century Gothic"/>
            </a:endParaRPr>
          </a:p>
        </p:txBody>
      </p:sp>
      <p:sp>
        <p:nvSpPr>
          <p:cNvPr id="88" name="PlaceHolder 2">
            <a:extLst>
              <a:ext uri="{FF2B5EF4-FFF2-40B4-BE49-F238E27FC236}">
                <a16:creationId xmlns:a16="http://schemas.microsoft.com/office/drawing/2014/main" xmlns="" id="{4177F7ED-E3B8-76B2-85AB-A58799315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640" y="732240"/>
            <a:ext cx="10690920" cy="776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buNone/>
            </a:pPr>
            <a:r>
              <a:rPr lang="el-GR" sz="2400" b="1" i="1" dirty="0">
                <a:solidFill>
                  <a:schemeClr val="dk1"/>
                </a:solidFill>
              </a:rPr>
              <a:t>Φάση 2: Λεπτομερής Ανάλυση και Σχεδιασμός </a:t>
            </a:r>
            <a:r>
              <a:rPr lang="el-GR" sz="2400" dirty="0">
                <a:solidFill>
                  <a:schemeClr val="dk1"/>
                </a:solidFill>
              </a:rPr>
              <a:t>(αποφάσεις με βάση τα ευρήματα της πρώτης φάσης</a:t>
            </a:r>
            <a:r>
              <a:rPr lang="el-GR" sz="2400" dirty="0" smtClean="0">
                <a:solidFill>
                  <a:schemeClr val="dk1"/>
                </a:solidFill>
              </a:rPr>
              <a:t>)</a:t>
            </a:r>
            <a:endParaRPr lang="aa-ET" sz="2400" b="0" u="none" strike="noStrike" dirty="0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90" name="TextBox 1">
            <a:extLst>
              <a:ext uri="{FF2B5EF4-FFF2-40B4-BE49-F238E27FC236}">
                <a16:creationId xmlns:a16="http://schemas.microsoft.com/office/drawing/2014/main" xmlns="" id="{E64EEE57-81C6-B035-F047-7229D0299740}"/>
              </a:ext>
            </a:extLst>
          </p:cNvPr>
          <p:cNvSpPr/>
          <p:nvPr/>
        </p:nvSpPr>
        <p:spPr>
          <a:xfrm>
            <a:off x="764640" y="1758600"/>
            <a:ext cx="450468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xmlns="" id="{67A26EED-98F8-B728-76E7-97E16D3ABF34}"/>
              </a:ext>
            </a:extLst>
          </p:cNvPr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9D330956-1242-46C6-980F-540FE887BE7C}" type="slidenum">
              <a:rPr/>
              <a:t>12</a:t>
            </a:fld>
            <a:endParaRPr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xmlns="" id="{E1E1B3B3-BEB7-079D-ED0D-67603E12057C}"/>
                  </a:ext>
                </a:extLst>
              </p14:cNvPr>
              <p14:cNvContentPartPr/>
              <p14:nvPr/>
            </p14:nvContentPartPr>
            <p14:xfrm>
              <a:off x="392164" y="776768"/>
              <a:ext cx="183240" cy="4258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1E1B3B3-BEB7-079D-ED0D-67603E12057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6044" y="770653"/>
                <a:ext cx="195480" cy="4381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xmlns="" id="{18AC45C4-941C-74AB-C310-A1DBA590FB68}"/>
                  </a:ext>
                </a:extLst>
              </p14:cNvPr>
              <p14:cNvContentPartPr/>
              <p14:nvPr/>
            </p14:nvContentPartPr>
            <p14:xfrm>
              <a:off x="131884" y="733928"/>
              <a:ext cx="515520" cy="11329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8AC45C4-941C-74AB-C310-A1DBA590FB6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884" y="670948"/>
                <a:ext cx="641160" cy="125852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ext Placeholder 3"/>
          <p:cNvSpPr>
            <a:spLocks noGrp="1"/>
          </p:cNvSpPr>
          <p:nvPr>
            <p:ph type="body"/>
          </p:nvPr>
        </p:nvSpPr>
        <p:spPr>
          <a:xfrm>
            <a:off x="700560" y="1682496"/>
            <a:ext cx="10690920" cy="4246344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l-GR" sz="1800" b="1" dirty="0" smtClean="0"/>
              <a:t>Εκτίμηση κλιματικού κινδύνου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l-GR" sz="1800" dirty="0" smtClean="0"/>
              <a:t>Αντιμετώπιση κινδύνων – </a:t>
            </a:r>
            <a:r>
              <a:rPr lang="el-GR" sz="1800" b="1" dirty="0" smtClean="0"/>
              <a:t>μέτρα Προσαρμογής </a:t>
            </a:r>
            <a:r>
              <a:rPr lang="el-GR" sz="1800" dirty="0" smtClean="0"/>
              <a:t>(πχ κατασκευαστικές μέθοδοι) </a:t>
            </a:r>
            <a:r>
              <a:rPr lang="el-GR" sz="1800" dirty="0"/>
              <a:t>που αυξάνουν την ανθεκτικότητα </a:t>
            </a:r>
            <a:endParaRPr lang="el-GR" sz="1800" dirty="0" smtClean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l-GR" sz="1800" dirty="0" smtClean="0"/>
              <a:t>Ανάλυση </a:t>
            </a:r>
            <a:r>
              <a:rPr lang="el-GR" sz="1800" b="1" dirty="0"/>
              <a:t>κόστους-οφέλους</a:t>
            </a:r>
            <a:r>
              <a:rPr lang="el-GR" sz="1800" dirty="0"/>
              <a:t> λαμβάνοντας υπόψη το αρχικό κόστος κεφαλαίου και τα μακροπρόθεσμα οφέλη </a:t>
            </a:r>
            <a:endParaRPr lang="el-GR" sz="1800" dirty="0" smtClean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l-GR" sz="1800" b="1" dirty="0" smtClean="0"/>
              <a:t>Πιλοτικά </a:t>
            </a:r>
            <a:r>
              <a:rPr lang="el-GR" sz="1800" b="1" dirty="0"/>
              <a:t>έργα: </a:t>
            </a:r>
            <a:r>
              <a:rPr lang="el-GR" sz="1800" dirty="0"/>
              <a:t>τα προτεινόμενα μέτρα να εφαρμοστούν σε μικρή κλίμακα ώστε να γίνει μια πρώτη </a:t>
            </a:r>
            <a:r>
              <a:rPr lang="el-GR" sz="1800" dirty="0" smtClean="0"/>
              <a:t>αξιολόγηση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l-GR" sz="1800" dirty="0"/>
              <a:t>Παρακολούθηση και συνεχής βελτίωση: </a:t>
            </a:r>
            <a:r>
              <a:rPr lang="el-GR" sz="1800" dirty="0" smtClean="0"/>
              <a:t>εγκατάσταση </a:t>
            </a:r>
            <a:r>
              <a:rPr lang="el-GR" sz="1800" dirty="0"/>
              <a:t>συστημάτων ελέγχου και παρακολούθησης για τη διαρκή αξιολόγηση των υποδομών </a:t>
            </a:r>
            <a:endParaRPr lang="el-GR" sz="1800" dirty="0" smtClean="0"/>
          </a:p>
          <a:p>
            <a:pPr marL="342900" indent="-342900">
              <a:buFont typeface="+mj-lt"/>
              <a:buAutoNum type="arabicPeriod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2465169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32BCC4B-B009-D1F8-406D-2F5304E967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>
            <a:extLst>
              <a:ext uri="{FF2B5EF4-FFF2-40B4-BE49-F238E27FC236}">
                <a16:creationId xmlns:a16="http://schemas.microsoft.com/office/drawing/2014/main" xmlns="" id="{1FF48A66-2AAF-9BBD-116E-017A1BE3B2ED}"/>
              </a:ext>
            </a:extLst>
          </p:cNvPr>
          <p:cNvSpPr>
            <a:spLocks noGrp="1"/>
          </p:cNvSpPr>
          <p:nvPr>
            <p:ph type="ftr" idx="4294967295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>
              <a:buNone/>
            </a:pPr>
            <a:endParaRPr lang="aa-ET" sz="1200" b="0" u="none" strike="noStrike">
              <a:solidFill>
                <a:schemeClr val="dk1">
                  <a:tint val="75000"/>
                </a:schemeClr>
              </a:solidFill>
              <a:effectLst/>
              <a:uFillTx/>
              <a:latin typeface="Century Gothic"/>
            </a:endParaRPr>
          </a:p>
        </p:txBody>
      </p:sp>
      <p:sp>
        <p:nvSpPr>
          <p:cNvPr id="88" name="PlaceHolder 2">
            <a:extLst>
              <a:ext uri="{FF2B5EF4-FFF2-40B4-BE49-F238E27FC236}">
                <a16:creationId xmlns:a16="http://schemas.microsoft.com/office/drawing/2014/main" xmlns="" id="{4177F7ED-E3B8-76B2-85AB-A58799315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640" y="732240"/>
            <a:ext cx="10690920" cy="337608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buNone/>
            </a:pPr>
            <a:r>
              <a:rPr lang="el-GR" sz="1600" b="0" u="none" strike="noStrike" dirty="0" smtClean="0">
                <a:solidFill>
                  <a:schemeClr val="dk1"/>
                </a:solidFill>
                <a:effectLst/>
                <a:uFillTx/>
                <a:latin typeface="Century Gothic"/>
              </a:rPr>
              <a:t>Πίνακας δύο φάσεων – </a:t>
            </a:r>
            <a:r>
              <a:rPr lang="el-GR" sz="1600" b="1" u="none" strike="noStrike" dirty="0" smtClean="0">
                <a:solidFill>
                  <a:schemeClr val="dk1"/>
                </a:solidFill>
                <a:effectLst/>
                <a:uFillTx/>
                <a:latin typeface="Century Gothic"/>
              </a:rPr>
              <a:t>Προσαρμογή</a:t>
            </a:r>
            <a:r>
              <a:rPr lang="el-GR" sz="1600" b="0" u="none" strike="noStrike" dirty="0" smtClean="0">
                <a:solidFill>
                  <a:schemeClr val="dk1"/>
                </a:solidFill>
                <a:effectLst/>
                <a:uFillTx/>
                <a:latin typeface="Century Gothic"/>
              </a:rPr>
              <a:t> </a:t>
            </a:r>
            <a:endParaRPr lang="aa-ET" sz="1600" b="0" u="none" strike="noStrike" dirty="0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90" name="TextBox 1">
            <a:extLst>
              <a:ext uri="{FF2B5EF4-FFF2-40B4-BE49-F238E27FC236}">
                <a16:creationId xmlns:a16="http://schemas.microsoft.com/office/drawing/2014/main" xmlns="" id="{E64EEE57-81C6-B035-F047-7229D0299740}"/>
              </a:ext>
            </a:extLst>
          </p:cNvPr>
          <p:cNvSpPr/>
          <p:nvPr/>
        </p:nvSpPr>
        <p:spPr>
          <a:xfrm>
            <a:off x="764640" y="1758600"/>
            <a:ext cx="450468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xmlns="" id="{67A26EED-98F8-B728-76E7-97E16D3ABF34}"/>
              </a:ext>
            </a:extLst>
          </p:cNvPr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9D330956-1242-46C6-980F-540FE887BE7C}" type="slidenum">
              <a:rPr/>
              <a:t>13</a:t>
            </a:fld>
            <a:endParaRPr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xmlns="" id="{E1E1B3B3-BEB7-079D-ED0D-67603E12057C}"/>
                  </a:ext>
                </a:extLst>
              </p14:cNvPr>
              <p14:cNvContentPartPr/>
              <p14:nvPr/>
            </p14:nvContentPartPr>
            <p14:xfrm>
              <a:off x="392164" y="776768"/>
              <a:ext cx="183240" cy="4258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1E1B3B3-BEB7-079D-ED0D-67603E12057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6044" y="770653"/>
                <a:ext cx="195480" cy="4381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xmlns="" id="{18AC45C4-941C-74AB-C310-A1DBA590FB68}"/>
                  </a:ext>
                </a:extLst>
              </p14:cNvPr>
              <p14:cNvContentPartPr/>
              <p14:nvPr/>
            </p14:nvContentPartPr>
            <p14:xfrm>
              <a:off x="131884" y="733928"/>
              <a:ext cx="515520" cy="11329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8AC45C4-941C-74AB-C310-A1DBA590FB6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884" y="670948"/>
                <a:ext cx="641160" cy="125852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ext Placeholder 3"/>
          <p:cNvSpPr>
            <a:spLocks noGrp="1"/>
          </p:cNvSpPr>
          <p:nvPr>
            <p:ph type="body"/>
          </p:nvPr>
        </p:nvSpPr>
        <p:spPr>
          <a:xfrm>
            <a:off x="700560" y="1069848"/>
            <a:ext cx="10690920" cy="506577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9" name="Image 5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35684" y="1069848"/>
            <a:ext cx="10555796" cy="518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6933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32BCC4B-B009-D1F8-406D-2F5304E967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>
            <a:extLst>
              <a:ext uri="{FF2B5EF4-FFF2-40B4-BE49-F238E27FC236}">
                <a16:creationId xmlns:a16="http://schemas.microsoft.com/office/drawing/2014/main" xmlns="" id="{1FF48A66-2AAF-9BBD-116E-017A1BE3B2ED}"/>
              </a:ext>
            </a:extLst>
          </p:cNvPr>
          <p:cNvSpPr>
            <a:spLocks noGrp="1"/>
          </p:cNvSpPr>
          <p:nvPr>
            <p:ph type="ftr" idx="4294967295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>
              <a:buNone/>
            </a:pPr>
            <a:endParaRPr lang="aa-ET" sz="1200" b="0" u="none" strike="noStrike">
              <a:solidFill>
                <a:schemeClr val="dk1">
                  <a:tint val="75000"/>
                </a:schemeClr>
              </a:solidFill>
              <a:effectLst/>
              <a:uFillTx/>
              <a:latin typeface="Century Gothic"/>
            </a:endParaRPr>
          </a:p>
        </p:txBody>
      </p:sp>
      <p:sp>
        <p:nvSpPr>
          <p:cNvPr id="88" name="PlaceHolder 2">
            <a:extLst>
              <a:ext uri="{FF2B5EF4-FFF2-40B4-BE49-F238E27FC236}">
                <a16:creationId xmlns:a16="http://schemas.microsoft.com/office/drawing/2014/main" xmlns="" id="{4177F7ED-E3B8-76B2-85AB-A58799315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640" y="732240"/>
            <a:ext cx="10690920" cy="7399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algn="ctr">
              <a:buNone/>
            </a:pPr>
            <a:r>
              <a:rPr lang="el-G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Έκθεση</a:t>
            </a:r>
            <a:r>
              <a:rPr lang="el-GR" sz="2400" b="1" spc="-1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του</a:t>
            </a:r>
            <a:r>
              <a:rPr lang="el-GR" sz="2400" b="1" spc="-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</a:t>
            </a:r>
            <a:r>
              <a:rPr lang="el-GR" sz="2400" b="1" cap="smal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ι</a:t>
            </a:r>
            <a:r>
              <a:rPr lang="el-G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δ</a:t>
            </a:r>
            <a:r>
              <a:rPr lang="el-GR" sz="2400" b="1" cap="smal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ι</a:t>
            </a:r>
            <a:r>
              <a:rPr lang="el-G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κού Συμβούλου </a:t>
            </a:r>
            <a:r>
              <a:rPr lang="en-US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Sauli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Niinist</a:t>
            </a:r>
            <a:r>
              <a:rPr lang="el-G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ö</a:t>
            </a:r>
            <a:r>
              <a:rPr lang="el-GR" sz="2400" b="1" spc="-1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γ</a:t>
            </a:r>
            <a:r>
              <a:rPr lang="el-GR" sz="2400" b="1" cap="smal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ι</a:t>
            </a:r>
            <a:r>
              <a:rPr lang="el-G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 την</a:t>
            </a:r>
            <a:r>
              <a:rPr lang="el-GR" sz="2400" b="1" spc="-1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ενίσχυση</a:t>
            </a:r>
            <a:r>
              <a:rPr lang="el-GR" sz="2400" b="1" spc="-1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της</a:t>
            </a:r>
            <a:r>
              <a:rPr lang="el-GR" sz="2400" b="1" spc="-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πολ</a:t>
            </a:r>
            <a:r>
              <a:rPr lang="el-GR" sz="2400" b="1" cap="smal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ι</a:t>
            </a:r>
            <a:r>
              <a:rPr lang="el-G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</a:t>
            </a:r>
            <a:r>
              <a:rPr lang="el-GR" sz="2400" b="1" cap="smal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ι</a:t>
            </a:r>
            <a:r>
              <a:rPr lang="el-G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κής</a:t>
            </a:r>
            <a:r>
              <a:rPr lang="el-GR" sz="2400" b="1" spc="-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κα</a:t>
            </a:r>
            <a:r>
              <a:rPr lang="el-GR" sz="2400" b="1" cap="smal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ι</a:t>
            </a:r>
            <a:r>
              <a:rPr lang="el-G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στρατ</a:t>
            </a:r>
            <a:r>
              <a:rPr lang="el-GR" sz="2400" b="1" cap="smal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ι</a:t>
            </a:r>
            <a:r>
              <a:rPr lang="el-G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ωτ</a:t>
            </a:r>
            <a:r>
              <a:rPr lang="el-GR" sz="2400" b="1" cap="smal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ι</a:t>
            </a:r>
            <a:r>
              <a:rPr lang="el-G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κής ετο</a:t>
            </a:r>
            <a:r>
              <a:rPr lang="el-GR" sz="2400" b="1" cap="smal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ι</a:t>
            </a:r>
            <a:r>
              <a:rPr lang="el-G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μότητας της Ευρώπης, 2024</a:t>
            </a:r>
            <a:endParaRPr lang="aa-ET" sz="2400" b="1" u="none" strike="noStrike" dirty="0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90" name="TextBox 1">
            <a:extLst>
              <a:ext uri="{FF2B5EF4-FFF2-40B4-BE49-F238E27FC236}">
                <a16:creationId xmlns:a16="http://schemas.microsoft.com/office/drawing/2014/main" xmlns="" id="{E64EEE57-81C6-B035-F047-7229D0299740}"/>
              </a:ext>
            </a:extLst>
          </p:cNvPr>
          <p:cNvSpPr/>
          <p:nvPr/>
        </p:nvSpPr>
        <p:spPr>
          <a:xfrm>
            <a:off x="764640" y="1758600"/>
            <a:ext cx="450468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xmlns="" id="{67A26EED-98F8-B728-76E7-97E16D3ABF34}"/>
              </a:ext>
            </a:extLst>
          </p:cNvPr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9D330956-1242-46C6-980F-540FE887BE7C}" type="slidenum">
              <a:rPr/>
              <a:t>14</a:t>
            </a:fld>
            <a:endParaRPr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xmlns="" id="{E1E1B3B3-BEB7-079D-ED0D-67603E12057C}"/>
                  </a:ext>
                </a:extLst>
              </p14:cNvPr>
              <p14:cNvContentPartPr/>
              <p14:nvPr/>
            </p14:nvContentPartPr>
            <p14:xfrm>
              <a:off x="392164" y="776768"/>
              <a:ext cx="183240" cy="4258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1E1B3B3-BEB7-079D-ED0D-67603E12057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6044" y="770653"/>
                <a:ext cx="195480" cy="4381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xmlns="" id="{18AC45C4-941C-74AB-C310-A1DBA590FB68}"/>
                  </a:ext>
                </a:extLst>
              </p14:cNvPr>
              <p14:cNvContentPartPr/>
              <p14:nvPr/>
            </p14:nvContentPartPr>
            <p14:xfrm>
              <a:off x="131884" y="733928"/>
              <a:ext cx="515520" cy="11329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8AC45C4-941C-74AB-C310-A1DBA590FB6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884" y="670948"/>
                <a:ext cx="641160" cy="125852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ext Placeholder 3"/>
          <p:cNvSpPr>
            <a:spLocks noGrp="1"/>
          </p:cNvSpPr>
          <p:nvPr>
            <p:ph type="body"/>
          </p:nvPr>
        </p:nvSpPr>
        <p:spPr>
          <a:xfrm>
            <a:off x="647404" y="1581912"/>
            <a:ext cx="10690920" cy="4599432"/>
          </a:xfrm>
        </p:spPr>
        <p:txBody>
          <a:bodyPr/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sz="1800" dirty="0" smtClean="0">
                <a:cs typeface="Arial" panose="020B0604020202020204" pitchFamily="34" charset="0"/>
              </a:rPr>
              <a:t>Έκθεση αξιολόγησης προκλήσεων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sz="1800" i="1" dirty="0" smtClean="0"/>
              <a:t>«Πληθώρα παραγόντων που μπορούν να θέσουν σε </a:t>
            </a:r>
            <a:r>
              <a:rPr lang="el-GR" sz="1800" b="1" i="1" dirty="0" smtClean="0"/>
              <a:t>κίνδυνο τη λειτουργία κρίσιμων Υποδομών</a:t>
            </a:r>
            <a:r>
              <a:rPr lang="el-GR" sz="1800" i="1" dirty="0" smtClean="0"/>
              <a:t>…..ΚΑ, </a:t>
            </a:r>
            <a:r>
              <a:rPr lang="el-GR" sz="1800" i="1" dirty="0" err="1" smtClean="0"/>
              <a:t>κυβερνοεπιθέσεις</a:t>
            </a:r>
            <a:r>
              <a:rPr lang="el-GR" sz="1800" i="1" dirty="0" smtClean="0"/>
              <a:t>, διαταραχή εφοδιασμού»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l-GR" sz="1800" i="1" dirty="0" smtClean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sz="1800" i="1" dirty="0" smtClean="0"/>
              <a:t>Ολοκληρωμένη </a:t>
            </a:r>
            <a:r>
              <a:rPr lang="el-GR" sz="1800" i="1" dirty="0"/>
              <a:t>στρατηγική ανθεκτικότητας - </a:t>
            </a:r>
            <a:r>
              <a:rPr lang="el-GR" sz="1800" b="1" i="1" dirty="0"/>
              <a:t>Υ</a:t>
            </a:r>
            <a:r>
              <a:rPr lang="el-GR" sz="1800" b="1" i="1" dirty="0" smtClean="0"/>
              <a:t>ποδομές </a:t>
            </a:r>
            <a:r>
              <a:rPr lang="el-GR" sz="1800" b="1" i="1" dirty="0"/>
              <a:t>θα πρέπει: α) να μπορούν να αντέχουν τις επιπτώσεις της κλιματικής </a:t>
            </a:r>
            <a:r>
              <a:rPr lang="el-GR" sz="1800" b="1" i="1" dirty="0" smtClean="0"/>
              <a:t>αλλαγής </a:t>
            </a:r>
            <a:r>
              <a:rPr lang="el-GR" sz="1800" b="1" i="1" dirty="0"/>
              <a:t>β) να συμβάλουν και οι ίδιες στη μείωση του ανθρακικού αποτυπώματος</a:t>
            </a:r>
            <a:r>
              <a:rPr lang="el-GR" sz="1800" b="1" i="1" dirty="0" smtClean="0"/>
              <a:t>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sz="1800" b="1" u="sng" dirty="0"/>
              <a:t>Ευθυγραμμίζεται με τις Τεχνικές Κατευθυντήριες </a:t>
            </a:r>
            <a:r>
              <a:rPr lang="el-GR" sz="1800" b="1" u="sng" dirty="0" smtClean="0"/>
              <a:t>Γραμμές - Χρησιμοποιεί τους </a:t>
            </a:r>
            <a:r>
              <a:rPr lang="el-GR" sz="1800" b="1" u="sng" dirty="0"/>
              <a:t>δύο πυλώνες (Προσαρμογή, </a:t>
            </a:r>
            <a:r>
              <a:rPr lang="el-GR" sz="1800" b="1" u="sng" dirty="0" smtClean="0"/>
              <a:t>Μετριασμός) - Καταθέτει </a:t>
            </a:r>
            <a:r>
              <a:rPr lang="el-GR" sz="1800" b="1" u="sng" dirty="0"/>
              <a:t>συγκεκριμένες προτάσεις  </a:t>
            </a:r>
            <a:endParaRPr lang="en-US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l-GR" sz="1800" b="1" i="1" dirty="0" smtClean="0"/>
          </a:p>
          <a:p>
            <a:pPr algn="just">
              <a:buFont typeface="Wingdings" panose="05000000000000000000" pitchFamily="2" charset="2"/>
              <a:buChar char="Ø"/>
            </a:pPr>
            <a:endParaRPr lang="el-GR" sz="1800" b="1" i="1" dirty="0"/>
          </a:p>
        </p:txBody>
      </p:sp>
      <p:sp>
        <p:nvSpPr>
          <p:cNvPr id="6" name="Down Arrow 5"/>
          <p:cNvSpPr/>
          <p:nvPr/>
        </p:nvSpPr>
        <p:spPr>
          <a:xfrm>
            <a:off x="901800" y="3072924"/>
            <a:ext cx="256032" cy="502920"/>
          </a:xfrm>
          <a:prstGeom prst="down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13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32BCC4B-B009-D1F8-406D-2F5304E967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>
            <a:extLst>
              <a:ext uri="{FF2B5EF4-FFF2-40B4-BE49-F238E27FC236}">
                <a16:creationId xmlns:a16="http://schemas.microsoft.com/office/drawing/2014/main" xmlns="" id="{1FF48A66-2AAF-9BBD-116E-017A1BE3B2ED}"/>
              </a:ext>
            </a:extLst>
          </p:cNvPr>
          <p:cNvSpPr>
            <a:spLocks noGrp="1"/>
          </p:cNvSpPr>
          <p:nvPr>
            <p:ph type="ftr" idx="4294967295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>
              <a:buNone/>
            </a:pPr>
            <a:endParaRPr lang="aa-ET" sz="1200" b="0" u="none" strike="noStrike">
              <a:solidFill>
                <a:schemeClr val="dk1">
                  <a:tint val="75000"/>
                </a:schemeClr>
              </a:solidFill>
              <a:effectLst/>
              <a:uFillTx/>
              <a:latin typeface="Century Gothic"/>
            </a:endParaRPr>
          </a:p>
        </p:txBody>
      </p:sp>
      <p:sp>
        <p:nvSpPr>
          <p:cNvPr id="88" name="PlaceHolder 2">
            <a:extLst>
              <a:ext uri="{FF2B5EF4-FFF2-40B4-BE49-F238E27FC236}">
                <a16:creationId xmlns:a16="http://schemas.microsoft.com/office/drawing/2014/main" xmlns="" id="{4177F7ED-E3B8-76B2-85AB-A58799315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640" y="732240"/>
            <a:ext cx="10690920" cy="295232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buNone/>
            </a:pPr>
            <a:r>
              <a:rPr lang="el-GR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Εξειδικευμένες Προτάσεις </a:t>
            </a:r>
            <a:endParaRPr lang="el-G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0" name="TextBox 1">
            <a:extLst>
              <a:ext uri="{FF2B5EF4-FFF2-40B4-BE49-F238E27FC236}">
                <a16:creationId xmlns:a16="http://schemas.microsoft.com/office/drawing/2014/main" xmlns="" id="{E64EEE57-81C6-B035-F047-7229D0299740}"/>
              </a:ext>
            </a:extLst>
          </p:cNvPr>
          <p:cNvSpPr/>
          <p:nvPr/>
        </p:nvSpPr>
        <p:spPr>
          <a:xfrm>
            <a:off x="764640" y="1758600"/>
            <a:ext cx="450468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xmlns="" id="{67A26EED-98F8-B728-76E7-97E16D3ABF34}"/>
              </a:ext>
            </a:extLst>
          </p:cNvPr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9D330956-1242-46C6-980F-540FE887BE7C}" type="slidenum">
              <a:rPr/>
              <a:t>15</a:t>
            </a:fld>
            <a:endParaRPr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xmlns="" id="{E1E1B3B3-BEB7-079D-ED0D-67603E12057C}"/>
                  </a:ext>
                </a:extLst>
              </p14:cNvPr>
              <p14:cNvContentPartPr/>
              <p14:nvPr/>
            </p14:nvContentPartPr>
            <p14:xfrm>
              <a:off x="392164" y="776768"/>
              <a:ext cx="183240" cy="4258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1E1B3B3-BEB7-079D-ED0D-67603E12057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6044" y="770653"/>
                <a:ext cx="195480" cy="4381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xmlns="" id="{18AC45C4-941C-74AB-C310-A1DBA590FB68}"/>
                  </a:ext>
                </a:extLst>
              </p14:cNvPr>
              <p14:cNvContentPartPr/>
              <p14:nvPr/>
            </p14:nvContentPartPr>
            <p14:xfrm>
              <a:off x="131884" y="733928"/>
              <a:ext cx="515520" cy="11329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8AC45C4-941C-74AB-C310-A1DBA590FB6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884" y="670948"/>
                <a:ext cx="641160" cy="125852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ext Placeholder 3"/>
          <p:cNvSpPr>
            <a:spLocks noGrp="1"/>
          </p:cNvSpPr>
          <p:nvPr>
            <p:ph type="body"/>
          </p:nvPr>
        </p:nvSpPr>
        <p:spPr>
          <a:xfrm>
            <a:off x="647404" y="960120"/>
            <a:ext cx="10690920" cy="5221224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el-GR" sz="1800" b="1" dirty="0"/>
              <a:t>Α. Ανθεκτικότητα των Υποδομών στις κλιματικές καταστροφές (Προσαρμογή</a:t>
            </a:r>
            <a:r>
              <a:rPr lang="el-GR" sz="1800" b="1" dirty="0" smtClean="0"/>
              <a:t>)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US" sz="1800" b="1" dirty="0"/>
          </a:p>
          <a:p>
            <a:pPr marL="0" indent="0" algn="just">
              <a:lnSpc>
                <a:spcPct val="150000"/>
              </a:lnSpc>
              <a:buNone/>
            </a:pPr>
            <a:endParaRPr lang="el-GR" sz="1800" dirty="0" smtClean="0"/>
          </a:p>
          <a:p>
            <a:pPr algn="just">
              <a:buFont typeface="Wingdings" panose="05000000000000000000" pitchFamily="2" charset="2"/>
              <a:buChar char="Ø"/>
            </a:pPr>
            <a:endParaRPr lang="el-GR" sz="1800" b="1" i="1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2887769"/>
              </p:ext>
            </p:extLst>
          </p:nvPr>
        </p:nvGraphicFramePr>
        <p:xfrm>
          <a:off x="131884" y="1609344"/>
          <a:ext cx="11572436" cy="4922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58420"/>
                <a:gridCol w="2414016"/>
              </a:tblGrid>
              <a:tr h="1230588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 typeface="Courier New" panose="02070309020205020404" pitchFamily="49" charset="0"/>
                        <a:buChar char="o"/>
                      </a:pPr>
                      <a:r>
                        <a:rPr lang="el-GR" sz="16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Υποδομές να </a:t>
                      </a:r>
                      <a:r>
                        <a:rPr lang="el-GR" sz="16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σχεδιάζονται/κατασκευάζονται</a:t>
                      </a:r>
                      <a:r>
                        <a:rPr lang="el-GR" sz="16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με αυξημένες </a:t>
                      </a:r>
                      <a:r>
                        <a:rPr lang="el-GR" sz="16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προδιαγραφές αντοχής 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Courier New" panose="02070309020205020404" pitchFamily="49" charset="0"/>
                        <a:buChar char="o"/>
                      </a:pPr>
                      <a:r>
                        <a:rPr lang="el-GR" sz="16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Καινοτόμα</a:t>
                      </a:r>
                      <a:r>
                        <a:rPr lang="el-GR" sz="1600" b="1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υλικά </a:t>
                      </a:r>
                      <a:r>
                        <a:rPr lang="el-GR" sz="1600" b="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(πχ απορροφητικά υλικά που μειώνουν επίδραση θερμικών σοκ)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Courier New" panose="02070309020205020404" pitchFamily="49" charset="0"/>
                        <a:buChar char="o"/>
                      </a:pPr>
                      <a:r>
                        <a:rPr lang="el-GR" sz="16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Βελτιωμένες θεμελιώσεις για τη στήριξη κατασκευών σε περιοχές υψηλού κινδύνου (παράκτιες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Κατασκευαστικές προδιαγραφές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1230588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 typeface="Courier New" panose="02070309020205020404" pitchFamily="49" charset="0"/>
                        <a:buChar char="o"/>
                      </a:pPr>
                      <a:r>
                        <a:rPr lang="el-GR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Φυσικά φράγματα και αναχώματα 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Courier New" panose="02070309020205020404" pitchFamily="49" charset="0"/>
                        <a:buChar char="o"/>
                      </a:pPr>
                      <a:r>
                        <a:rPr lang="el-GR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Αναβάθμιση</a:t>
                      </a:r>
                      <a:r>
                        <a:rPr lang="el-GR" sz="1600" spc="-35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l-GR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αποστραγγιστικών</a:t>
                      </a:r>
                      <a:r>
                        <a:rPr lang="el-GR" sz="1600" spc="-1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l-GR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συστημάτων</a:t>
                      </a:r>
                      <a:r>
                        <a:rPr lang="el-GR" sz="1600" spc="-2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l-GR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σε</a:t>
                      </a:r>
                      <a:r>
                        <a:rPr lang="el-GR" sz="1600" spc="-2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l-GR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αστικές</a:t>
                      </a:r>
                      <a:r>
                        <a:rPr lang="el-GR" sz="1600" spc="-2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l-GR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και</a:t>
                      </a:r>
                      <a:r>
                        <a:rPr lang="el-GR" sz="1600" spc="-3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l-GR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αγροτικές</a:t>
                      </a:r>
                      <a:r>
                        <a:rPr lang="el-GR" sz="1600" spc="-15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l-GR" sz="1600" spc="-1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περιοχές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Courier New" panose="02070309020205020404" pitchFamily="49" charset="0"/>
                        <a:buChar char="o"/>
                      </a:pPr>
                      <a:r>
                        <a:rPr lang="el-GR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Πράσινες υποδομές (πχ </a:t>
                      </a:r>
                      <a:r>
                        <a:rPr lang="el-GR" sz="1600" b="1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υδατοδιαπερατά</a:t>
                      </a:r>
                      <a:r>
                        <a:rPr lang="el-GR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οδοστρώματα</a:t>
                      </a: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6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b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Υδάτινοι</a:t>
                      </a:r>
                      <a:r>
                        <a:rPr lang="el-GR" sz="1800" b="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πόροι, αντιμετώπιση πλημμυρών</a:t>
                      </a:r>
                      <a:endParaRPr lang="en-US" sz="18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1230588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 typeface="Courier New" panose="02070309020205020404" pitchFamily="49" charset="0"/>
                        <a:buChar char="o"/>
                      </a:pPr>
                      <a:r>
                        <a:rPr lang="el-GR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Προστασία των ηλεκτρικών και τηλεπικοινωνιακών δικτύων </a:t>
                      </a:r>
                      <a:endParaRPr lang="en-US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Courier New" panose="02070309020205020404" pitchFamily="49" charset="0"/>
                        <a:buChar char="o"/>
                      </a:pPr>
                      <a:r>
                        <a:rPr lang="el-GR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Ενίσχυση των υποσταθμών ενέργειας</a:t>
                      </a:r>
                      <a:r>
                        <a:rPr lang="en-US" sz="16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el-GR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l-GR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κατασκευή υπόγειων καλωδιώσεων </a:t>
                      </a:r>
                      <a:endParaRPr lang="en-US" sz="16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Courier New" panose="02070309020205020404" pitchFamily="49" charset="0"/>
                        <a:buChar char="o"/>
                      </a:pPr>
                      <a:r>
                        <a:rPr lang="el-GR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Αυτόνομα ενεργειακά συστήματα </a:t>
                      </a:r>
                      <a:r>
                        <a:rPr lang="el-GR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με ΦΒ και μπαταρίες </a:t>
                      </a:r>
                      <a:r>
                        <a:rPr lang="el-GR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αποθήκευσης ενέργειας</a:t>
                      </a:r>
                      <a:endParaRPr lang="en-US" sz="16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Ενεργειακή &amp;Ψηφιακή Ανθεκτικότητα</a:t>
                      </a:r>
                      <a:endParaRPr lang="en-US" sz="1800" b="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en-US" sz="18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1230588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 typeface="Courier New" panose="02070309020205020404" pitchFamily="49" charset="0"/>
                        <a:buChar char="o"/>
                      </a:pPr>
                      <a:r>
                        <a:rPr lang="el-GR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Αστική </a:t>
                      </a:r>
                      <a:r>
                        <a:rPr lang="el-GR" sz="16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δενδροφύτευση</a:t>
                      </a: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6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l-GR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Πράσινες στέγες, κατακόρυφοι κήποι που απορροφούν CO₂ και μειώνουν τη θερμική επιβάρυνση των κτιρίων</a:t>
                      </a:r>
                      <a:endParaRPr lang="en-US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b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Αστικές Αναπλάσεις και Βελτίωση του Μικροκλίματος των Πόλεων</a:t>
                      </a:r>
                      <a:endParaRPr lang="en-US" sz="18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399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32BCC4B-B009-D1F8-406D-2F5304E967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>
            <a:extLst>
              <a:ext uri="{FF2B5EF4-FFF2-40B4-BE49-F238E27FC236}">
                <a16:creationId xmlns:a16="http://schemas.microsoft.com/office/drawing/2014/main" xmlns="" id="{1FF48A66-2AAF-9BBD-116E-017A1BE3B2ED}"/>
              </a:ext>
            </a:extLst>
          </p:cNvPr>
          <p:cNvSpPr>
            <a:spLocks noGrp="1"/>
          </p:cNvSpPr>
          <p:nvPr>
            <p:ph type="ftr" idx="4294967295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>
              <a:buNone/>
            </a:pPr>
            <a:endParaRPr lang="aa-ET" sz="1200" b="0" u="none" strike="noStrike">
              <a:solidFill>
                <a:schemeClr val="dk1">
                  <a:tint val="75000"/>
                </a:schemeClr>
              </a:solidFill>
              <a:effectLst/>
              <a:uFillTx/>
              <a:latin typeface="Century Gothic"/>
            </a:endParaRPr>
          </a:p>
        </p:txBody>
      </p:sp>
      <p:sp>
        <p:nvSpPr>
          <p:cNvPr id="88" name="PlaceHolder 2">
            <a:extLst>
              <a:ext uri="{FF2B5EF4-FFF2-40B4-BE49-F238E27FC236}">
                <a16:creationId xmlns:a16="http://schemas.microsoft.com/office/drawing/2014/main" xmlns="" id="{4177F7ED-E3B8-76B2-85AB-A58799315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240" y="660208"/>
            <a:ext cx="10690920" cy="542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el-GR" sz="1800" b="1" dirty="0">
                <a:solidFill>
                  <a:srgbClr val="000000"/>
                </a:solidFill>
              </a:rPr>
              <a:t>Β. Μείωση του ανθρακικού αποτυπώματος των Υποδομών (Μετριασμός ΚΑ)</a:t>
            </a:r>
            <a:r>
              <a:rPr lang="en-US" sz="1800" dirty="0">
                <a:solidFill>
                  <a:srgbClr val="000000"/>
                </a:solidFill>
              </a:rPr>
              <a:t/>
            </a:r>
            <a:br>
              <a:rPr lang="en-US" sz="1800" dirty="0">
                <a:solidFill>
                  <a:srgbClr val="000000"/>
                </a:solidFill>
              </a:rPr>
            </a:br>
            <a:endParaRPr lang="el-G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0" name="TextBox 1">
            <a:extLst>
              <a:ext uri="{FF2B5EF4-FFF2-40B4-BE49-F238E27FC236}">
                <a16:creationId xmlns:a16="http://schemas.microsoft.com/office/drawing/2014/main" xmlns="" id="{E64EEE57-81C6-B035-F047-7229D0299740}"/>
              </a:ext>
            </a:extLst>
          </p:cNvPr>
          <p:cNvSpPr/>
          <p:nvPr/>
        </p:nvSpPr>
        <p:spPr>
          <a:xfrm>
            <a:off x="764640" y="1758600"/>
            <a:ext cx="450468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xmlns="" id="{67A26EED-98F8-B728-76E7-97E16D3ABF34}"/>
              </a:ext>
            </a:extLst>
          </p:cNvPr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9D330956-1242-46C6-980F-540FE887BE7C}" type="slidenum">
              <a:rPr/>
              <a:t>16</a:t>
            </a:fld>
            <a:endParaRPr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xmlns="" id="{E1E1B3B3-BEB7-079D-ED0D-67603E12057C}"/>
                  </a:ext>
                </a:extLst>
              </p14:cNvPr>
              <p14:cNvContentPartPr/>
              <p14:nvPr/>
            </p14:nvContentPartPr>
            <p14:xfrm>
              <a:off x="392164" y="776768"/>
              <a:ext cx="183240" cy="4258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1E1B3B3-BEB7-079D-ED0D-67603E12057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6044" y="770653"/>
                <a:ext cx="195480" cy="4381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xmlns="" id="{18AC45C4-941C-74AB-C310-A1DBA590FB68}"/>
                  </a:ext>
                </a:extLst>
              </p14:cNvPr>
              <p14:cNvContentPartPr/>
              <p14:nvPr/>
            </p14:nvContentPartPr>
            <p14:xfrm>
              <a:off x="131884" y="733928"/>
              <a:ext cx="515520" cy="11329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8AC45C4-941C-74AB-C310-A1DBA590FB6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884" y="670948"/>
                <a:ext cx="641160" cy="125852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ext Placeholder 3"/>
          <p:cNvSpPr>
            <a:spLocks noGrp="1"/>
          </p:cNvSpPr>
          <p:nvPr>
            <p:ph type="body"/>
          </p:nvPr>
        </p:nvSpPr>
        <p:spPr>
          <a:xfrm>
            <a:off x="647404" y="960120"/>
            <a:ext cx="10690920" cy="5221224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endParaRPr lang="el-GR" sz="1800" dirty="0" smtClean="0"/>
          </a:p>
          <a:p>
            <a:pPr algn="just">
              <a:buFont typeface="Wingdings" panose="05000000000000000000" pitchFamily="2" charset="2"/>
              <a:buChar char="Ø"/>
            </a:pPr>
            <a:endParaRPr lang="el-GR" sz="1800" b="1" i="1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2218124"/>
              </p:ext>
            </p:extLst>
          </p:nvPr>
        </p:nvGraphicFramePr>
        <p:xfrm>
          <a:off x="392164" y="1377824"/>
          <a:ext cx="11018160" cy="52041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77901"/>
                <a:gridCol w="2440259"/>
              </a:tblGrid>
              <a:tr h="1276175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 typeface="Courier New" panose="02070309020205020404" pitchFamily="49" charset="0"/>
                        <a:buChar char="o"/>
                      </a:pPr>
                      <a:r>
                        <a:rPr lang="el-GR" sz="18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Νέες</a:t>
                      </a:r>
                      <a:r>
                        <a:rPr lang="el-GR" sz="18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υποδομές να σχεδιάζονται ώστε να καταναλώνουν λιγότερη ενέργεια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Courier New" panose="02070309020205020404" pitchFamily="49" charset="0"/>
                        <a:buChar char="o"/>
                      </a:pPr>
                      <a:r>
                        <a:rPr lang="el-GR" sz="18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ΑΠΕ σε δημόσιες &amp; ιδιωτικές εγκαταστάσεις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Ενεργειακή</a:t>
                      </a:r>
                      <a:r>
                        <a:rPr lang="el-GR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απόδοση &amp; ΑΠΕ </a:t>
                      </a:r>
                      <a:endParaRPr lang="en-US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1307354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 typeface="Courier New" panose="02070309020205020404" pitchFamily="49" charset="0"/>
                        <a:buChar char="o"/>
                      </a:pPr>
                      <a:r>
                        <a:rPr lang="el-GR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Ανακυκλωμένα</a:t>
                      </a:r>
                      <a:r>
                        <a:rPr lang="el-GR" sz="18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/βιοδιασπώμενα υλικά κατασκευής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Courier New" panose="02070309020205020404" pitchFamily="49" charset="0"/>
                        <a:buChar char="o"/>
                      </a:pPr>
                      <a:r>
                        <a:rPr lang="el-GR" sz="18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Μείωση χρήσης τσιμέντου, χάλυβα που παράγουν εκπομπές </a:t>
                      </a:r>
                      <a:r>
                        <a:rPr lang="en-US" sz="18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CO2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Courier New" panose="02070309020205020404" pitchFamily="49" charset="0"/>
                        <a:buChar char="o"/>
                      </a:pPr>
                      <a:r>
                        <a:rPr lang="el-GR" sz="18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Ξύλινες κατασκευές, φυσικά μονωτικά υλικά 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Βιώσιμα</a:t>
                      </a:r>
                      <a:r>
                        <a:rPr lang="el-GR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υλικά κατασκευής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1276175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 typeface="Courier New" panose="02070309020205020404" pitchFamily="49" charset="0"/>
                        <a:buChar char="o"/>
                      </a:pPr>
                      <a:r>
                        <a:rPr lang="el-GR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Δημόσιες</a:t>
                      </a:r>
                      <a:r>
                        <a:rPr lang="el-GR" sz="18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συγκοινωνίες με ηλεκτροκίνηση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Courier New" panose="02070309020205020404" pitchFamily="49" charset="0"/>
                        <a:buChar char="o"/>
                      </a:pPr>
                      <a:r>
                        <a:rPr lang="el-GR" sz="18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Έργα αστικής κινητικότητας (ποδηλατοδρόμοι)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Courier New" panose="02070309020205020404" pitchFamily="49" charset="0"/>
                        <a:buChar char="o"/>
                      </a:pPr>
                      <a:r>
                        <a:rPr lang="el-GR" sz="18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Δίκτυα σταθμών φόρτισης </a:t>
                      </a:r>
                      <a:r>
                        <a:rPr lang="en-US" sz="18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EVs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Βιώσιμες μεταφορές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1276175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el-GR" sz="18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Ανακύκλωση και επαναχρησιμοποίηση υλικών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el-GR" sz="18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Συστήματα διαχείρισης αποβλήτων που μετατρέπουν τα οργανικά απόβλητα σε ενέργεια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Κυκλική</a:t>
                      </a:r>
                      <a:r>
                        <a:rPr lang="el-GR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Οικονομία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655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ftr" idx="30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>
              <a:buNone/>
            </a:pPr>
            <a:endParaRPr lang="aa-ET" sz="1200" b="0" u="none" strike="noStrike">
              <a:solidFill>
                <a:schemeClr val="dk1">
                  <a:tint val="75000"/>
                </a:schemeClr>
              </a:solidFill>
              <a:effectLst/>
              <a:uFillTx/>
              <a:latin typeface="Century Gothic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title"/>
          </p:nvPr>
        </p:nvSpPr>
        <p:spPr>
          <a:xfrm>
            <a:off x="813940" y="732240"/>
            <a:ext cx="10690920" cy="5472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algn="ctr">
              <a:buNone/>
            </a:pPr>
            <a:r>
              <a:rPr lang="el-GR" sz="2400" b="1" dirty="0"/>
              <a:t>Ευρωπαϊκοί Στόχοι Ανθεκτικότητας στις Καταστροφές </a:t>
            </a:r>
            <a:r>
              <a:rPr lang="en-US" sz="2400" b="1" dirty="0"/>
              <a:t/>
            </a:r>
            <a:br>
              <a:rPr lang="en-US" sz="2400" b="1" dirty="0"/>
            </a:br>
            <a:endParaRPr lang="aa-ET" sz="2400" b="0" u="none" strike="noStrike" dirty="0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/>
          </p:nvPr>
        </p:nvSpPr>
        <p:spPr>
          <a:xfrm>
            <a:off x="700560" y="1758600"/>
            <a:ext cx="10690920" cy="4118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lnSpcReduction="10000"/>
          </a:bodyPr>
          <a:lstStyle/>
          <a:p>
            <a:pPr marL="514350" indent="-285750">
              <a:lnSpc>
                <a:spcPct val="110000"/>
              </a:lnSpc>
              <a:spcBef>
                <a:spcPts val="1417"/>
              </a:spcBef>
              <a:buFont typeface="Wingdings" panose="05000000000000000000" pitchFamily="2" charset="2"/>
              <a:buChar char="Ø"/>
            </a:pPr>
            <a:r>
              <a:rPr lang="el-GR" sz="1800" b="0" u="none" strike="noStrike" dirty="0" smtClean="0">
                <a:solidFill>
                  <a:schemeClr val="dk1"/>
                </a:solidFill>
                <a:effectLst/>
                <a:uFillTx/>
                <a:cs typeface="Arial" panose="020B0604020202020204" pitchFamily="34" charset="0"/>
              </a:rPr>
              <a:t>Σύσταση και </a:t>
            </a:r>
            <a:r>
              <a:rPr lang="el-GR" sz="1800" b="1" u="none" strike="noStrike" dirty="0" smtClean="0">
                <a:solidFill>
                  <a:schemeClr val="dk1"/>
                </a:solidFill>
                <a:effectLst/>
                <a:uFillTx/>
                <a:cs typeface="Arial" panose="020B0604020202020204" pitchFamily="34" charset="0"/>
              </a:rPr>
              <a:t>Ανακοίνωση </a:t>
            </a:r>
            <a:r>
              <a:rPr lang="el-GR" sz="1800" b="0" u="none" strike="noStrike" dirty="0" smtClean="0">
                <a:solidFill>
                  <a:schemeClr val="dk1"/>
                </a:solidFill>
                <a:effectLst/>
                <a:uFillTx/>
                <a:cs typeface="Arial" panose="020B0604020202020204" pitchFamily="34" charset="0"/>
              </a:rPr>
              <a:t>της </a:t>
            </a:r>
            <a:r>
              <a:rPr lang="el-GR" sz="1800" b="0" u="none" strike="noStrike" dirty="0" err="1" smtClean="0">
                <a:solidFill>
                  <a:schemeClr val="dk1"/>
                </a:solidFill>
                <a:effectLst/>
                <a:uFillTx/>
                <a:cs typeface="Arial" panose="020B0604020202020204" pitchFamily="34" charset="0"/>
              </a:rPr>
              <a:t>Ευρ</a:t>
            </a:r>
            <a:r>
              <a:rPr lang="el-GR" sz="1800" b="0" u="none" strike="noStrike" dirty="0" smtClean="0">
                <a:solidFill>
                  <a:schemeClr val="dk1"/>
                </a:solidFill>
                <a:effectLst/>
                <a:uFillTx/>
                <a:cs typeface="Arial" panose="020B0604020202020204" pitchFamily="34" charset="0"/>
              </a:rPr>
              <a:t>. Επιτροπής (2023) – </a:t>
            </a:r>
            <a:r>
              <a:rPr lang="el-GR" sz="1800" b="0" i="1" u="none" strike="noStrike" dirty="0" smtClean="0">
                <a:solidFill>
                  <a:schemeClr val="dk1"/>
                </a:solidFill>
                <a:effectLst/>
                <a:uFillTx/>
                <a:cs typeface="Arial" panose="020B0604020202020204" pitchFamily="34" charset="0"/>
              </a:rPr>
              <a:t>μη νομικά δεσμευτική</a:t>
            </a:r>
          </a:p>
          <a:p>
            <a:pPr marL="514350" indent="-285750">
              <a:lnSpc>
                <a:spcPct val="110000"/>
              </a:lnSpc>
              <a:spcBef>
                <a:spcPts val="1417"/>
              </a:spcBef>
              <a:buFont typeface="Wingdings" panose="05000000000000000000" pitchFamily="2" charset="2"/>
              <a:buChar char="Ø"/>
            </a:pPr>
            <a:endParaRPr lang="el-GR" sz="1800" b="1" dirty="0" smtClean="0">
              <a:cs typeface="Arial" panose="020B0604020202020204" pitchFamily="34" charset="0"/>
            </a:endParaRPr>
          </a:p>
          <a:p>
            <a:pPr marL="514350" indent="-285750">
              <a:lnSpc>
                <a:spcPct val="110000"/>
              </a:lnSpc>
              <a:spcBef>
                <a:spcPts val="1417"/>
              </a:spcBef>
              <a:buFont typeface="Wingdings" panose="05000000000000000000" pitchFamily="2" charset="2"/>
              <a:buChar char="Ø"/>
            </a:pPr>
            <a:r>
              <a:rPr lang="el-GR" sz="1800" b="1" dirty="0" smtClean="0">
                <a:cs typeface="Arial" panose="020B0604020202020204" pitchFamily="34" charset="0"/>
              </a:rPr>
              <a:t>2020-2022 </a:t>
            </a:r>
            <a:r>
              <a:rPr lang="el-GR" sz="1800" b="1" dirty="0">
                <a:cs typeface="Arial" panose="020B0604020202020204" pitchFamily="34" charset="0"/>
              </a:rPr>
              <a:t>ο Μηχανισμός Πολιτικής Προστασίας της ΕΕ ενεργοποιήθηκε πάνω από 320 </a:t>
            </a:r>
            <a:r>
              <a:rPr lang="el-GR" sz="1800" b="1" dirty="0" smtClean="0">
                <a:cs typeface="Arial" panose="020B0604020202020204" pitchFamily="34" charset="0"/>
              </a:rPr>
              <a:t>φορές</a:t>
            </a:r>
          </a:p>
          <a:p>
            <a:pPr marL="514350" indent="-285750">
              <a:lnSpc>
                <a:spcPct val="110000"/>
              </a:lnSpc>
              <a:spcBef>
                <a:spcPts val="1417"/>
              </a:spcBef>
              <a:buFont typeface="Wingdings" panose="05000000000000000000" pitchFamily="2" charset="2"/>
              <a:buChar char="Ø"/>
            </a:pPr>
            <a:r>
              <a:rPr lang="el-GR" sz="1800" b="1" dirty="0" smtClean="0">
                <a:cs typeface="Arial" panose="020B0604020202020204" pitchFamily="34" charset="0"/>
              </a:rPr>
              <a:t>Ελλάδα: </a:t>
            </a:r>
            <a:r>
              <a:rPr lang="el-GR" sz="1800" dirty="0" smtClean="0">
                <a:cs typeface="Arial" panose="020B0604020202020204" pitchFamily="34" charset="0"/>
              </a:rPr>
              <a:t>4 φορές (2020-σήμερα) – 17 φορές από 2001 </a:t>
            </a:r>
            <a:endParaRPr lang="el-GR" sz="1800" b="1" dirty="0" smtClean="0">
              <a:cs typeface="Arial" panose="020B0604020202020204" pitchFamily="34" charset="0"/>
            </a:endParaRPr>
          </a:p>
          <a:p>
            <a:pPr marL="514350" indent="-285750">
              <a:lnSpc>
                <a:spcPct val="110000"/>
              </a:lnSpc>
              <a:spcBef>
                <a:spcPts val="1417"/>
              </a:spcBef>
              <a:buFont typeface="Wingdings" panose="05000000000000000000" pitchFamily="2" charset="2"/>
              <a:buChar char="Ø"/>
            </a:pPr>
            <a:endParaRPr lang="el-GR" sz="1800" dirty="0" smtClean="0">
              <a:solidFill>
                <a:schemeClr val="dk1"/>
              </a:solidFill>
              <a:cs typeface="Arial" panose="020B0604020202020204" pitchFamily="34" charset="0"/>
            </a:endParaRPr>
          </a:p>
          <a:p>
            <a:pPr marL="514350" indent="-285750">
              <a:lnSpc>
                <a:spcPct val="110000"/>
              </a:lnSpc>
              <a:spcBef>
                <a:spcPts val="1417"/>
              </a:spcBef>
              <a:buFont typeface="Wingdings" panose="05000000000000000000" pitchFamily="2" charset="2"/>
              <a:buChar char="Ø"/>
            </a:pPr>
            <a:r>
              <a:rPr lang="el-GR" sz="1800" dirty="0" smtClean="0">
                <a:solidFill>
                  <a:schemeClr val="dk1"/>
                </a:solidFill>
                <a:cs typeface="Arial" panose="020B0604020202020204" pitchFamily="34" charset="0"/>
              </a:rPr>
              <a:t>Επιδείνωση κλιματικών φαινομένων, φυσικές καταστροφές, δευτερεύουσες συνέπειες </a:t>
            </a:r>
            <a:r>
              <a:rPr lang="el-GR" sz="1800" dirty="0" smtClean="0">
                <a:solidFill>
                  <a:schemeClr val="dk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l-GR" sz="1800" b="1" dirty="0" smtClean="0">
                <a:solidFill>
                  <a:schemeClr val="dk1"/>
                </a:solidFill>
                <a:cs typeface="Arial" panose="020B0604020202020204" pitchFamily="34" charset="0"/>
              </a:rPr>
              <a:t>ΕΕ: </a:t>
            </a:r>
            <a:r>
              <a:rPr lang="el-GR" sz="1800" b="1" dirty="0">
                <a:cs typeface="Arial" panose="020B0604020202020204" pitchFamily="34" charset="0"/>
              </a:rPr>
              <a:t>θέσπιση κοινών στόχων για την ενίσχυση της ανθεκτικότητας των ευρωπαϊκών κρατών μέσω της πολιτικής </a:t>
            </a:r>
            <a:r>
              <a:rPr lang="el-GR" sz="1800" b="1" dirty="0" smtClean="0">
                <a:cs typeface="Arial" panose="020B0604020202020204" pitchFamily="34" charset="0"/>
              </a:rPr>
              <a:t>προστασίας</a:t>
            </a:r>
            <a:endParaRPr lang="en-US" sz="1800" b="1" dirty="0" smtClean="0">
              <a:cs typeface="Arial" panose="020B0604020202020204" pitchFamily="34" charset="0"/>
            </a:endParaRPr>
          </a:p>
          <a:p>
            <a:pPr marL="514350" indent="-285750">
              <a:lnSpc>
                <a:spcPct val="110000"/>
              </a:lnSpc>
              <a:spcBef>
                <a:spcPts val="1417"/>
              </a:spcBef>
              <a:buFont typeface="Wingdings" panose="05000000000000000000" pitchFamily="2" charset="2"/>
              <a:buChar char="Ø"/>
            </a:pPr>
            <a:r>
              <a:rPr lang="el-GR" sz="1600" b="1" dirty="0" smtClean="0">
                <a:solidFill>
                  <a:schemeClr val="dk1"/>
                </a:solidFill>
                <a:cs typeface="Arial" panose="020B0604020202020204" pitchFamily="34" charset="0"/>
              </a:rPr>
              <a:t>Σημασία: </a:t>
            </a:r>
            <a:r>
              <a:rPr lang="el-GR" sz="1600" dirty="0" smtClean="0">
                <a:solidFill>
                  <a:schemeClr val="dk1"/>
                </a:solidFill>
                <a:cs typeface="Arial" panose="020B0604020202020204" pitchFamily="34" charset="0"/>
              </a:rPr>
              <a:t>προπομπός νομοθεσίας, ρόλο σε </a:t>
            </a:r>
            <a:r>
              <a:rPr lang="el-GR" sz="1600" dirty="0" err="1" smtClean="0">
                <a:solidFill>
                  <a:schemeClr val="dk1"/>
                </a:solidFill>
                <a:cs typeface="Arial" panose="020B0604020202020204" pitchFamily="34" charset="0"/>
              </a:rPr>
              <a:t>χρημ</a:t>
            </a:r>
            <a:r>
              <a:rPr lang="el-GR" sz="1600" dirty="0" smtClean="0">
                <a:solidFill>
                  <a:schemeClr val="dk1"/>
                </a:solidFill>
                <a:cs typeface="Arial" panose="020B0604020202020204" pitchFamily="34" charset="0"/>
              </a:rPr>
              <a:t>/</a:t>
            </a:r>
            <a:r>
              <a:rPr lang="el-GR" sz="1600" dirty="0" err="1" smtClean="0">
                <a:solidFill>
                  <a:schemeClr val="dk1"/>
                </a:solidFill>
                <a:cs typeface="Arial" panose="020B0604020202020204" pitchFamily="34" charset="0"/>
              </a:rPr>
              <a:t>ση</a:t>
            </a:r>
            <a:r>
              <a:rPr lang="el-GR" sz="1600" dirty="0" smtClean="0">
                <a:solidFill>
                  <a:schemeClr val="dk1"/>
                </a:solidFill>
                <a:cs typeface="Arial" panose="020B0604020202020204" pitchFamily="34" charset="0"/>
              </a:rPr>
              <a:t>, αξιολόγηση από Κομισιόν</a:t>
            </a:r>
            <a:endParaRPr lang="aa-ET" sz="1600" b="1" u="none" strike="noStrike" dirty="0">
              <a:solidFill>
                <a:schemeClr val="dk1"/>
              </a:solidFill>
              <a:effectLst/>
              <a:uFillTx/>
              <a:cs typeface="Arial" panose="020B0604020202020204" pitchFamily="34" charset="0"/>
            </a:endParaRPr>
          </a:p>
        </p:txBody>
      </p:sp>
      <p:sp>
        <p:nvSpPr>
          <p:cNvPr id="90" name="TextBox 1"/>
          <p:cNvSpPr/>
          <p:nvPr/>
        </p:nvSpPr>
        <p:spPr>
          <a:xfrm>
            <a:off x="764640" y="1758600"/>
            <a:ext cx="450468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9D330956-1242-46C6-980F-540FE887BE7C}" type="slidenum">
              <a:rPr/>
              <a:t>17</a:t>
            </a:fld>
            <a:endParaRPr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xmlns="" id="{B5DCC2AE-E754-B692-374A-77D2E8DFA175}"/>
                  </a:ext>
                </a:extLst>
              </p14:cNvPr>
              <p14:cNvContentPartPr/>
              <p14:nvPr/>
            </p14:nvContentPartPr>
            <p14:xfrm>
              <a:off x="392164" y="776768"/>
              <a:ext cx="183240" cy="4258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5DCC2AE-E754-B692-374A-77D2E8DFA17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6044" y="770648"/>
                <a:ext cx="195480" cy="43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xmlns="" id="{F74C8791-0695-9F65-6748-A98956537385}"/>
                  </a:ext>
                </a:extLst>
              </p14:cNvPr>
              <p14:cNvContentPartPr/>
              <p14:nvPr/>
            </p14:nvContentPartPr>
            <p14:xfrm>
              <a:off x="131884" y="733928"/>
              <a:ext cx="515520" cy="11329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74C8791-0695-9F65-6748-A9895653738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244" y="670928"/>
                <a:ext cx="641160" cy="12585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530A26C-05AC-47B5-31E8-B3A3963B6F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>
            <a:extLst>
              <a:ext uri="{FF2B5EF4-FFF2-40B4-BE49-F238E27FC236}">
                <a16:creationId xmlns:a16="http://schemas.microsoft.com/office/drawing/2014/main" xmlns="" id="{1304641F-40BE-3850-B954-379C391764ED}"/>
              </a:ext>
            </a:extLst>
          </p:cNvPr>
          <p:cNvSpPr>
            <a:spLocks noGrp="1"/>
          </p:cNvSpPr>
          <p:nvPr>
            <p:ph type="ftr" idx="30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>
              <a:buNone/>
            </a:pPr>
            <a:endParaRPr lang="aa-ET" sz="1200" b="0" u="none" strike="noStrike" dirty="0">
              <a:solidFill>
                <a:schemeClr val="dk1">
                  <a:tint val="75000"/>
                </a:schemeClr>
              </a:solidFill>
              <a:effectLst/>
              <a:uFillTx/>
              <a:latin typeface="Century Gothic"/>
            </a:endParaRPr>
          </a:p>
        </p:txBody>
      </p:sp>
      <p:sp>
        <p:nvSpPr>
          <p:cNvPr id="88" name="PlaceHolder 2">
            <a:extLst>
              <a:ext uri="{FF2B5EF4-FFF2-40B4-BE49-F238E27FC236}">
                <a16:creationId xmlns:a16="http://schemas.microsoft.com/office/drawing/2014/main" xmlns="" id="{E7808452-A278-330D-82D1-E1CA56C61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640" y="732240"/>
            <a:ext cx="10690920" cy="45719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buNone/>
            </a:pPr>
            <a:endParaRPr lang="aa-ET" sz="2400" b="0" u="none" strike="noStrike" dirty="0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852900793"/>
              </p:ext>
            </p:extLst>
          </p:nvPr>
        </p:nvGraphicFramePr>
        <p:xfrm>
          <a:off x="700088" y="732238"/>
          <a:ext cx="10691812" cy="598896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103816"/>
                <a:gridCol w="7587996"/>
              </a:tblGrid>
              <a:tr h="1462925">
                <a:tc>
                  <a:txBody>
                    <a:bodyPr/>
                    <a:lstStyle/>
                    <a:p>
                      <a:r>
                        <a:rPr lang="el-GR" dirty="0" smtClean="0">
                          <a:solidFill>
                            <a:schemeClr val="tx1"/>
                          </a:solidFill>
                        </a:rPr>
                        <a:t>Πρόβλεψη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l-GR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Κατανόηση κινδύνου</a:t>
                      </a:r>
                      <a:r>
                        <a:rPr lang="el-GR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l-GR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αξιολόγηση επικινδυνότητας </a:t>
                      </a:r>
                      <a:r>
                        <a:rPr lang="el-GR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l-GR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λήψη απόφασης</a:t>
                      </a: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endParaRPr lang="el-GR" sz="16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l-GR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Κράτη-μέλη</a:t>
                      </a:r>
                      <a:r>
                        <a:rPr lang="el-GR" sz="16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να</a:t>
                      </a:r>
                      <a:r>
                        <a:rPr lang="el-GR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l-GR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εντοπίζουν</a:t>
                      </a:r>
                      <a:r>
                        <a:rPr lang="el-GR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και να </a:t>
                      </a:r>
                      <a:r>
                        <a:rPr lang="el-GR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αξιολογούν</a:t>
                      </a:r>
                      <a:r>
                        <a:rPr lang="el-GR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κινδύνους καταστροφών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l-GR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Αποτελέσματα της εκτίμησης κινδύνου θα αξιοποιούνται για πρόληψη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l-GR" sz="1600" b="0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Ελλάδα:</a:t>
                      </a:r>
                      <a:r>
                        <a:rPr lang="el-GR" sz="1600" b="0" i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l-GR" sz="16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χαρτογράφηση κινδύνων, χρήση επιστημονικών δεδομένων</a:t>
                      </a:r>
                      <a:endParaRPr lang="el-GR" sz="16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  <a:tr h="1190753">
                <a:tc>
                  <a:txBody>
                    <a:bodyPr/>
                    <a:lstStyle/>
                    <a:p>
                      <a:r>
                        <a:rPr lang="el-GR" b="1" dirty="0" smtClean="0"/>
                        <a:t>Προετοιμασία</a:t>
                      </a:r>
                      <a:endParaRPr lang="en-US" b="1" dirty="0"/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l-GR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Συλλογική</a:t>
                      </a:r>
                      <a:r>
                        <a:rPr lang="el-GR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l-GR" sz="16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ετοιμότητα πολιτών </a:t>
                      </a:r>
                      <a:r>
                        <a:rPr lang="el-GR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(πληροφόρηση, ευαισθητοποίηση)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l-GR" sz="16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l-GR" sz="16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Ελλάδα: </a:t>
                      </a:r>
                      <a:r>
                        <a:rPr lang="el-GR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εξοικείωση με 112, Ενιαία σχέδια εκκένωσης, εκπαίδευση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  <a:tr h="1303735">
                <a:tc>
                  <a:txBody>
                    <a:bodyPr/>
                    <a:lstStyle/>
                    <a:p>
                      <a:r>
                        <a:rPr lang="el-GR" b="1" dirty="0" smtClean="0"/>
                        <a:t>Έγκαιρη ειδοποίηση</a:t>
                      </a:r>
                      <a:endParaRPr lang="en-US" b="1" dirty="0"/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l-GR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Αναβάθμιση </a:t>
                      </a:r>
                      <a:r>
                        <a:rPr lang="el-GR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συστημάτων προειδοποίησης και ενημέρωσης.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l-GR" sz="16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l-GR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Προειδοποιητικά μηνύματα</a:t>
                      </a:r>
                      <a:r>
                        <a:rPr lang="el-GR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(τοπικό, περιφερειακό, εθνικό επίπεδο)</a:t>
                      </a:r>
                      <a:r>
                        <a:rPr lang="el-GR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l-GR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έγκαιρη προειδοποίηση κοινού 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  <a:tr h="612524">
                <a:tc>
                  <a:txBody>
                    <a:bodyPr/>
                    <a:lstStyle/>
                    <a:p>
                      <a:r>
                        <a:rPr lang="el-GR" b="1" dirty="0" smtClean="0"/>
                        <a:t>Ανταπόκριση</a:t>
                      </a:r>
                      <a:endParaRPr lang="en-US" b="1" dirty="0"/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l-GR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Ενίσχυση του </a:t>
                      </a:r>
                      <a:r>
                        <a:rPr lang="el-GR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Ευρωπαϊκού Μηχανισμού Πολιτικής Προστασίας. </a:t>
                      </a: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  <a:tr h="1419024">
                <a:tc>
                  <a:txBody>
                    <a:bodyPr/>
                    <a:lstStyle/>
                    <a:p>
                      <a:r>
                        <a:rPr lang="el-GR" b="1" dirty="0" smtClean="0"/>
                        <a:t>Διασφάλιση του συστήματος Πολιτικής Προστασίας</a:t>
                      </a:r>
                      <a:endParaRPr lang="en-US" b="1" dirty="0"/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l-GR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Λειτουργία 24/7 κατά τη διάρκεια αλλά και μετά τις καταστροφές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l-GR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Επικαιροποίηση</a:t>
                      </a:r>
                      <a:r>
                        <a:rPr lang="el-GR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σχεδίων έκτακτης ανάγκης – </a:t>
                      </a:r>
                      <a:r>
                        <a:rPr lang="el-GR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γρήγορη αποκατάσταση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l-GR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Συντονισμός,</a:t>
                      </a:r>
                      <a:r>
                        <a:rPr lang="el-GR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l-GR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διατομεακή</a:t>
                      </a:r>
                      <a:r>
                        <a:rPr lang="el-GR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συνεργασία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l-GR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Διαχειριστές</a:t>
                      </a:r>
                      <a:r>
                        <a:rPr lang="el-GR" sz="16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κρίσιμων υποδομών </a:t>
                      </a:r>
                      <a:r>
                        <a:rPr lang="el-GR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 πρόσβαση σε πληροφόρηση, λήψη αποφάσεων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0" name="TextBox 1">
            <a:extLst>
              <a:ext uri="{FF2B5EF4-FFF2-40B4-BE49-F238E27FC236}">
                <a16:creationId xmlns:a16="http://schemas.microsoft.com/office/drawing/2014/main" xmlns="" id="{21D65ADE-75C6-E9EF-658C-97E336C84A81}"/>
              </a:ext>
            </a:extLst>
          </p:cNvPr>
          <p:cNvSpPr/>
          <p:nvPr/>
        </p:nvSpPr>
        <p:spPr>
          <a:xfrm>
            <a:off x="764640" y="1758600"/>
            <a:ext cx="450468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xmlns="" id="{A5E7E436-7B4B-71B7-4300-4767380623ED}"/>
              </a:ext>
            </a:extLst>
          </p:cNvPr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9D330956-1242-46C6-980F-540FE887BE7C}" type="slidenum">
              <a:rPr/>
              <a:t>18</a:t>
            </a:fld>
            <a:endParaRPr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xmlns="" id="{45EF968D-830B-104A-91C4-3DE7C54897A8}"/>
                  </a:ext>
                </a:extLst>
              </p14:cNvPr>
              <p14:cNvContentPartPr/>
              <p14:nvPr/>
            </p14:nvContentPartPr>
            <p14:xfrm>
              <a:off x="392164" y="776768"/>
              <a:ext cx="183240" cy="4258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5EF968D-830B-104A-91C4-3DE7C54897A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6044" y="770653"/>
                <a:ext cx="195480" cy="4381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xmlns="" id="{4A1845B7-1527-CDE6-0232-1CD29F8FB471}"/>
                  </a:ext>
                </a:extLst>
              </p14:cNvPr>
              <p14:cNvContentPartPr/>
              <p14:nvPr/>
            </p14:nvContentPartPr>
            <p14:xfrm>
              <a:off x="131884" y="733928"/>
              <a:ext cx="515520" cy="11329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A1845B7-1527-CDE6-0232-1CD29F8FB47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884" y="670948"/>
                <a:ext cx="641160" cy="1258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538916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32BCC4B-B009-D1F8-406D-2F5304E967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>
            <a:extLst>
              <a:ext uri="{FF2B5EF4-FFF2-40B4-BE49-F238E27FC236}">
                <a16:creationId xmlns:a16="http://schemas.microsoft.com/office/drawing/2014/main" xmlns="" id="{1FF48A66-2AAF-9BBD-116E-017A1BE3B2ED}"/>
              </a:ext>
            </a:extLst>
          </p:cNvPr>
          <p:cNvSpPr>
            <a:spLocks noGrp="1"/>
          </p:cNvSpPr>
          <p:nvPr>
            <p:ph type="ftr" idx="30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>
              <a:buNone/>
            </a:pPr>
            <a:endParaRPr lang="aa-ET" sz="1200" b="0" u="none" strike="noStrike">
              <a:solidFill>
                <a:schemeClr val="dk1">
                  <a:tint val="75000"/>
                </a:schemeClr>
              </a:solidFill>
              <a:effectLst/>
              <a:uFillTx/>
              <a:latin typeface="Century Gothic"/>
            </a:endParaRPr>
          </a:p>
        </p:txBody>
      </p:sp>
      <p:sp>
        <p:nvSpPr>
          <p:cNvPr id="88" name="PlaceHolder 2">
            <a:extLst>
              <a:ext uri="{FF2B5EF4-FFF2-40B4-BE49-F238E27FC236}">
                <a16:creationId xmlns:a16="http://schemas.microsoft.com/office/drawing/2014/main" xmlns="" id="{4177F7ED-E3B8-76B2-85AB-A58799315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640" y="732240"/>
            <a:ext cx="10690920" cy="45719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buNone/>
            </a:pPr>
            <a:endParaRPr lang="aa-ET" sz="4000" b="0" u="none" strike="noStrike" dirty="0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90" name="TextBox 1">
            <a:extLst>
              <a:ext uri="{FF2B5EF4-FFF2-40B4-BE49-F238E27FC236}">
                <a16:creationId xmlns:a16="http://schemas.microsoft.com/office/drawing/2014/main" xmlns="" id="{E64EEE57-81C6-B035-F047-7229D0299740}"/>
              </a:ext>
            </a:extLst>
          </p:cNvPr>
          <p:cNvSpPr/>
          <p:nvPr/>
        </p:nvSpPr>
        <p:spPr>
          <a:xfrm>
            <a:off x="764640" y="1758600"/>
            <a:ext cx="450468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xmlns="" id="{67A26EED-98F8-B728-76E7-97E16D3ABF34}"/>
              </a:ext>
            </a:extLst>
          </p:cNvPr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9D330956-1242-46C6-980F-540FE887BE7C}" type="slidenum">
              <a:rPr/>
              <a:t>19</a:t>
            </a:fld>
            <a:endParaRPr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xmlns="" id="{E1E1B3B3-BEB7-079D-ED0D-67603E12057C}"/>
                  </a:ext>
                </a:extLst>
              </p14:cNvPr>
              <p14:cNvContentPartPr/>
              <p14:nvPr/>
            </p14:nvContentPartPr>
            <p14:xfrm>
              <a:off x="392164" y="776768"/>
              <a:ext cx="183240" cy="4258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1E1B3B3-BEB7-079D-ED0D-67603E12057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6044" y="770653"/>
                <a:ext cx="195480" cy="4381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xmlns="" id="{18AC45C4-941C-74AB-C310-A1DBA590FB68}"/>
                  </a:ext>
                </a:extLst>
              </p14:cNvPr>
              <p14:cNvContentPartPr/>
              <p14:nvPr/>
            </p14:nvContentPartPr>
            <p14:xfrm>
              <a:off x="131884" y="733928"/>
              <a:ext cx="515520" cy="11329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8AC45C4-941C-74AB-C310-A1DBA590FB6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884" y="670948"/>
                <a:ext cx="641160" cy="1258520"/>
              </a:xfrm>
              <a:prstGeom prst="rect">
                <a:avLst/>
              </a:prstGeom>
            </p:spPr>
          </p:pic>
        </mc:Fallback>
      </mc:AlternateContent>
      <p:pic>
        <p:nvPicPr>
          <p:cNvPr id="9" name="Image 58"/>
          <p:cNvPicPr>
            <a:picLocks noGrp="1"/>
          </p:cNvPicPr>
          <p:nvPr>
            <p:ph/>
          </p:nvPr>
        </p:nvPicPr>
        <p:blipFill>
          <a:blip r:embed="rId6" cstate="print"/>
          <a:stretch>
            <a:fillRect/>
          </a:stretch>
        </p:blipFill>
        <p:spPr>
          <a:xfrm>
            <a:off x="320164" y="667512"/>
            <a:ext cx="10598995" cy="568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34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32BCC4B-B009-D1F8-406D-2F5304E967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>
            <a:extLst>
              <a:ext uri="{FF2B5EF4-FFF2-40B4-BE49-F238E27FC236}">
                <a16:creationId xmlns:a16="http://schemas.microsoft.com/office/drawing/2014/main" xmlns="" id="{1FF48A66-2AAF-9BBD-116E-017A1BE3B2ED}"/>
              </a:ext>
            </a:extLst>
          </p:cNvPr>
          <p:cNvSpPr>
            <a:spLocks noGrp="1"/>
          </p:cNvSpPr>
          <p:nvPr>
            <p:ph type="ftr" idx="4294967295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>
              <a:buNone/>
            </a:pPr>
            <a:endParaRPr lang="aa-ET" sz="1200" b="0" u="none" strike="noStrike">
              <a:solidFill>
                <a:schemeClr val="dk1">
                  <a:tint val="75000"/>
                </a:schemeClr>
              </a:solidFill>
              <a:effectLst/>
              <a:uFillTx/>
              <a:latin typeface="Century Gothic"/>
            </a:endParaRPr>
          </a:p>
        </p:txBody>
      </p:sp>
      <p:sp>
        <p:nvSpPr>
          <p:cNvPr id="88" name="PlaceHolder 2">
            <a:extLst>
              <a:ext uri="{FF2B5EF4-FFF2-40B4-BE49-F238E27FC236}">
                <a16:creationId xmlns:a16="http://schemas.microsoft.com/office/drawing/2014/main" xmlns="" id="{4177F7ED-E3B8-76B2-85AB-A58799315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640" y="732240"/>
            <a:ext cx="10690920" cy="470408"/>
          </a:xfrm>
          <a:prstGeom prst="rect">
            <a:avLst/>
          </a:prstGeom>
          <a:solidFill>
            <a:srgbClr val="FF9933"/>
          </a:solidFill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algn="ctr">
              <a:buNone/>
            </a:pPr>
            <a:r>
              <a:rPr lang="el-G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Στρατηγική της ΕΕ για την Προσαρμογή στην Κλιματική Αλλαγή, </a:t>
            </a:r>
            <a:r>
              <a:rPr lang="el-GR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2021 (1)</a:t>
            </a:r>
            <a:endParaRPr lang="el-GR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0" name="TextBox 1">
            <a:extLst>
              <a:ext uri="{FF2B5EF4-FFF2-40B4-BE49-F238E27FC236}">
                <a16:creationId xmlns:a16="http://schemas.microsoft.com/office/drawing/2014/main" xmlns="" id="{E64EEE57-81C6-B035-F047-7229D0299740}"/>
              </a:ext>
            </a:extLst>
          </p:cNvPr>
          <p:cNvSpPr/>
          <p:nvPr/>
        </p:nvSpPr>
        <p:spPr>
          <a:xfrm>
            <a:off x="764640" y="1758600"/>
            <a:ext cx="450468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xmlns="" id="{67A26EED-98F8-B728-76E7-97E16D3ABF34}"/>
              </a:ext>
            </a:extLst>
          </p:cNvPr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9D330956-1242-46C6-980F-540FE887BE7C}" type="slidenum">
              <a:rPr/>
              <a:t>2</a:t>
            </a:fld>
            <a:endParaRPr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xmlns="" id="{E1E1B3B3-BEB7-079D-ED0D-67603E12057C}"/>
                  </a:ext>
                </a:extLst>
              </p14:cNvPr>
              <p14:cNvContentPartPr/>
              <p14:nvPr/>
            </p14:nvContentPartPr>
            <p14:xfrm>
              <a:off x="392164" y="776768"/>
              <a:ext cx="183240" cy="4258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1E1B3B3-BEB7-079D-ED0D-67603E12057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6044" y="770653"/>
                <a:ext cx="195480" cy="4381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xmlns="" id="{18AC45C4-941C-74AB-C310-A1DBA590FB68}"/>
                  </a:ext>
                </a:extLst>
              </p14:cNvPr>
              <p14:cNvContentPartPr/>
              <p14:nvPr/>
            </p14:nvContentPartPr>
            <p14:xfrm>
              <a:off x="131884" y="733928"/>
              <a:ext cx="515520" cy="11329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8AC45C4-941C-74AB-C310-A1DBA590FB6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884" y="670948"/>
                <a:ext cx="641160" cy="125852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ext Placeholder 3"/>
          <p:cNvSpPr>
            <a:spLocks noGrp="1"/>
          </p:cNvSpPr>
          <p:nvPr>
            <p:ph type="body"/>
          </p:nvPr>
        </p:nvSpPr>
        <p:spPr>
          <a:xfrm>
            <a:off x="647404" y="1335024"/>
            <a:ext cx="10690920" cy="4846320"/>
          </a:xfrm>
        </p:spPr>
        <p:txBody>
          <a:bodyPr/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sz="1800" b="1" dirty="0" smtClean="0"/>
              <a:t>Ανακοίνωση</a:t>
            </a:r>
            <a:r>
              <a:rPr lang="el-GR" sz="1800" dirty="0" smtClean="0"/>
              <a:t> </a:t>
            </a:r>
            <a:r>
              <a:rPr lang="el-GR" sz="1800" dirty="0" err="1" smtClean="0"/>
              <a:t>Ευρ</a:t>
            </a:r>
            <a:r>
              <a:rPr lang="el-GR" sz="1800" dirty="0" smtClean="0"/>
              <a:t>. Επιτροπής – </a:t>
            </a:r>
            <a:r>
              <a:rPr lang="el-GR" sz="1800" i="1" dirty="0" smtClean="0"/>
              <a:t>δεν έχει δεσμευτικό χαρακτήρα / πλαίσιο καθοδήγησης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l-GR" sz="1800" dirty="0" smtClean="0"/>
              <a:t>Στόχος: ενίσχυση προσαρμοστικής ικανότητας ΕΕ – Ανθεκτικότητα ΕΕ </a:t>
            </a:r>
            <a:r>
              <a:rPr lang="el-GR" sz="1800" b="1" dirty="0" smtClean="0"/>
              <a:t>ως 2050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l-GR" sz="1800" b="1" dirty="0" smtClean="0"/>
              <a:t>Γιατί είναι σημαντική</a:t>
            </a:r>
            <a:r>
              <a:rPr lang="el-GR" sz="1800" dirty="0" smtClean="0"/>
              <a:t>: συνδέεται με </a:t>
            </a:r>
            <a:r>
              <a:rPr lang="en-US" sz="1800" dirty="0" smtClean="0"/>
              <a:t>funding (</a:t>
            </a:r>
            <a:r>
              <a:rPr lang="el-GR" sz="1800" dirty="0" smtClean="0"/>
              <a:t>συμμόρφωση=προϋπόθεση </a:t>
            </a:r>
            <a:r>
              <a:rPr lang="el-GR" sz="1800" dirty="0" err="1" smtClean="0"/>
              <a:t>χρημ</a:t>
            </a:r>
            <a:r>
              <a:rPr lang="el-GR" sz="1800" dirty="0" smtClean="0"/>
              <a:t>/</a:t>
            </a:r>
            <a:r>
              <a:rPr lang="el-GR" sz="1800" dirty="0" err="1" smtClean="0"/>
              <a:t>σης</a:t>
            </a:r>
            <a:r>
              <a:rPr lang="el-GR" sz="1800" dirty="0" smtClean="0"/>
              <a:t>) / αναφορές Κανονισμών / επηρεάζει μεταγενέστερη </a:t>
            </a:r>
            <a:r>
              <a:rPr lang="el-GR" sz="1800" dirty="0" err="1" smtClean="0"/>
              <a:t>ευρ</a:t>
            </a:r>
            <a:r>
              <a:rPr lang="el-GR" sz="1800" dirty="0" smtClean="0"/>
              <a:t>. Νομοθεσία &amp; Εθνικές στρατηγικές / </a:t>
            </a:r>
            <a:r>
              <a:rPr lang="en-US" sz="1800" dirty="0" smtClean="0"/>
              <a:t>Green </a:t>
            </a:r>
            <a:r>
              <a:rPr lang="en-US" sz="1800" dirty="0"/>
              <a:t>Deal </a:t>
            </a:r>
            <a:endParaRPr lang="el-GR" sz="1800" dirty="0" smtClean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l-GR" sz="1600" b="1" u="sng" dirty="0" smtClean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sz="1600" b="1" u="sng" dirty="0" smtClean="0"/>
              <a:t>οικονομικές </a:t>
            </a:r>
            <a:r>
              <a:rPr lang="el-GR" sz="1600" b="1" u="sng" dirty="0"/>
              <a:t>απώλειες</a:t>
            </a:r>
            <a:r>
              <a:rPr lang="el-GR" sz="1600" u="sng" dirty="0"/>
              <a:t> που συνδέονται με κλιματικά φαινόμενα στην ΕΕ υπερβαίνουν τα </a:t>
            </a:r>
            <a:r>
              <a:rPr lang="el-GR" sz="1600" b="1" u="sng" dirty="0"/>
              <a:t>12 δισ. ευρώ </a:t>
            </a:r>
            <a:r>
              <a:rPr lang="el-GR" sz="1600" b="1" u="sng" dirty="0" smtClean="0"/>
              <a:t>ετησίως</a:t>
            </a:r>
            <a:r>
              <a:rPr lang="el-GR" sz="1600" u="sng" dirty="0" smtClean="0"/>
              <a:t>. </a:t>
            </a:r>
            <a:r>
              <a:rPr lang="el-GR" sz="1600" u="sng" dirty="0"/>
              <a:t>Π</a:t>
            </a:r>
            <a:r>
              <a:rPr lang="el-GR" sz="1600" u="sng" dirty="0" smtClean="0"/>
              <a:t>αγκόσμια </a:t>
            </a:r>
            <a:r>
              <a:rPr lang="el-GR" sz="1600" u="sng" dirty="0"/>
              <a:t>αύξηση της θερμοκρασίας κατά 3°C </a:t>
            </a:r>
            <a:r>
              <a:rPr lang="el-GR" sz="1600" u="sng" dirty="0" smtClean="0">
                <a:sym typeface="Wingdings" panose="05000000000000000000" pitchFamily="2" charset="2"/>
              </a:rPr>
              <a:t> </a:t>
            </a:r>
            <a:r>
              <a:rPr lang="el-GR" sz="1600" u="sng" dirty="0" smtClean="0"/>
              <a:t>ετήσιες </a:t>
            </a:r>
            <a:r>
              <a:rPr lang="el-GR" sz="1600" u="sng" dirty="0"/>
              <a:t>απώλειες </a:t>
            </a:r>
            <a:r>
              <a:rPr lang="el-GR" sz="1600" u="sng" dirty="0" smtClean="0"/>
              <a:t>170 </a:t>
            </a:r>
            <a:r>
              <a:rPr lang="el-GR" sz="1600" u="sng" dirty="0"/>
              <a:t>δισ. ευρώ (1,36% </a:t>
            </a:r>
            <a:r>
              <a:rPr lang="el-GR" sz="1600" u="sng" dirty="0" smtClean="0"/>
              <a:t>ΑΕΠ) </a:t>
            </a:r>
            <a:r>
              <a:rPr lang="el-GR" sz="1600" u="sng" dirty="0" smtClean="0">
                <a:sym typeface="Wingdings" panose="05000000000000000000" pitchFamily="2" charset="2"/>
              </a:rPr>
              <a:t></a:t>
            </a:r>
            <a:r>
              <a:rPr lang="el-GR" sz="1600" u="sng" dirty="0" smtClean="0"/>
              <a:t>Άνιση </a:t>
            </a:r>
            <a:r>
              <a:rPr lang="el-GR" sz="1600" u="sng" dirty="0"/>
              <a:t>κατανομή των απωλειών, </a:t>
            </a:r>
            <a:r>
              <a:rPr lang="el-GR" sz="1600" u="sng" dirty="0" smtClean="0"/>
              <a:t>βάρος </a:t>
            </a:r>
            <a:r>
              <a:rPr lang="el-GR" sz="1600" u="sng" dirty="0"/>
              <a:t>σε περιφέρειες </a:t>
            </a:r>
            <a:r>
              <a:rPr lang="el-GR" sz="1600" u="sng" dirty="0" smtClean="0"/>
              <a:t>με κοινωνικοοικονομικές προκλήσεις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l-GR" sz="1800" u="sng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sz="1800" dirty="0"/>
              <a:t>3 </a:t>
            </a:r>
            <a:r>
              <a:rPr lang="el-GR" sz="1800" dirty="0" err="1"/>
              <a:t>Άξονες</a:t>
            </a:r>
            <a:r>
              <a:rPr lang="el-GR" sz="1800" dirty="0" err="1" smtClean="0">
                <a:sym typeface="Wingdings" panose="05000000000000000000" pitchFamily="2" charset="2"/>
              </a:rPr>
              <a:t></a:t>
            </a:r>
            <a:r>
              <a:rPr lang="el-GR" sz="1800" dirty="0" err="1" smtClean="0"/>
              <a:t>Προσαρμογή</a:t>
            </a:r>
            <a:r>
              <a:rPr lang="el-GR" sz="1800" dirty="0" smtClean="0"/>
              <a:t> πρέπει </a:t>
            </a:r>
            <a:r>
              <a:rPr lang="el-GR" sz="1800" dirty="0"/>
              <a:t>να είναι</a:t>
            </a:r>
            <a:r>
              <a:rPr lang="el-GR" sz="1800" u="sng" dirty="0"/>
              <a:t>: </a:t>
            </a:r>
            <a:r>
              <a:rPr lang="el-GR" sz="1800" b="1" u="sng" dirty="0"/>
              <a:t>έξυπνη, συστημική, ταχύτερη</a:t>
            </a:r>
            <a:endParaRPr lang="en-US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l-GR" sz="1800" dirty="0" smtClean="0"/>
          </a:p>
          <a:p>
            <a:pPr marL="0" indent="0" algn="just">
              <a:lnSpc>
                <a:spcPct val="150000"/>
              </a:lnSpc>
              <a:buNone/>
            </a:pPr>
            <a:endParaRPr lang="el-GR" sz="1800" dirty="0" smtClean="0"/>
          </a:p>
          <a:p>
            <a:pPr marL="0" indent="0" algn="just">
              <a:lnSpc>
                <a:spcPct val="150000"/>
              </a:lnSpc>
              <a:buNone/>
            </a:pPr>
            <a:endParaRPr lang="el-GR" sz="1800" dirty="0" smtClean="0"/>
          </a:p>
          <a:p>
            <a:pPr marL="0" indent="0" algn="just">
              <a:lnSpc>
                <a:spcPct val="150000"/>
              </a:lnSpc>
              <a:buNone/>
            </a:pPr>
            <a:endParaRPr lang="el-GR" sz="1800" dirty="0" smtClean="0"/>
          </a:p>
          <a:p>
            <a:pPr algn="just">
              <a:buFont typeface="Wingdings" panose="05000000000000000000" pitchFamily="2" charset="2"/>
              <a:buChar char="Ø"/>
            </a:pPr>
            <a:endParaRPr lang="el-GR" sz="1800" dirty="0"/>
          </a:p>
        </p:txBody>
      </p:sp>
      <p:cxnSp>
        <p:nvCxnSpPr>
          <p:cNvPr id="7" name="Elbow Connector 6"/>
          <p:cNvCxnSpPr/>
          <p:nvPr/>
        </p:nvCxnSpPr>
        <p:spPr>
          <a:xfrm>
            <a:off x="764640" y="2624328"/>
            <a:ext cx="914400" cy="9144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98552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32BCC4B-B009-D1F8-406D-2F5304E967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>
            <a:extLst>
              <a:ext uri="{FF2B5EF4-FFF2-40B4-BE49-F238E27FC236}">
                <a16:creationId xmlns:a16="http://schemas.microsoft.com/office/drawing/2014/main" xmlns="" id="{1FF48A66-2AAF-9BBD-116E-017A1BE3B2ED}"/>
              </a:ext>
            </a:extLst>
          </p:cNvPr>
          <p:cNvSpPr>
            <a:spLocks noGrp="1"/>
          </p:cNvSpPr>
          <p:nvPr>
            <p:ph type="ftr" idx="4294967295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>
              <a:buNone/>
            </a:pPr>
            <a:endParaRPr lang="aa-ET" sz="1200" b="0" u="none" strike="noStrike">
              <a:solidFill>
                <a:schemeClr val="dk1">
                  <a:tint val="75000"/>
                </a:schemeClr>
              </a:solidFill>
              <a:effectLst/>
              <a:uFillTx/>
              <a:latin typeface="Century Gothic"/>
            </a:endParaRPr>
          </a:p>
        </p:txBody>
      </p:sp>
      <p:sp>
        <p:nvSpPr>
          <p:cNvPr id="88" name="PlaceHolder 2">
            <a:extLst>
              <a:ext uri="{FF2B5EF4-FFF2-40B4-BE49-F238E27FC236}">
                <a16:creationId xmlns:a16="http://schemas.microsoft.com/office/drawing/2014/main" xmlns="" id="{4177F7ED-E3B8-76B2-85AB-A58799315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640" y="732240"/>
            <a:ext cx="10690920" cy="470408"/>
          </a:xfrm>
          <a:prstGeom prst="rect">
            <a:avLst/>
          </a:prstGeom>
          <a:solidFill>
            <a:srgbClr val="99CCFF"/>
          </a:solidFill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algn="ctr">
              <a:buNone/>
            </a:pPr>
            <a:r>
              <a:rPr lang="el-GR" sz="2400" b="1" dirty="0"/>
              <a:t>Στρατηγική για την Ένωση </a:t>
            </a:r>
            <a:r>
              <a:rPr lang="el-GR" sz="2400" b="1" dirty="0" smtClean="0"/>
              <a:t>Ετοιμότητας, 2025 (1)</a:t>
            </a:r>
            <a:r>
              <a:rPr lang="en-US" sz="2400" b="1" dirty="0"/>
              <a:t/>
            </a:r>
            <a:br>
              <a:rPr lang="en-US" sz="2400" b="1" dirty="0"/>
            </a:br>
            <a:endParaRPr lang="el-G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0" name="TextBox 1">
            <a:extLst>
              <a:ext uri="{FF2B5EF4-FFF2-40B4-BE49-F238E27FC236}">
                <a16:creationId xmlns:a16="http://schemas.microsoft.com/office/drawing/2014/main" xmlns="" id="{E64EEE57-81C6-B035-F047-7229D0299740}"/>
              </a:ext>
            </a:extLst>
          </p:cNvPr>
          <p:cNvSpPr/>
          <p:nvPr/>
        </p:nvSpPr>
        <p:spPr>
          <a:xfrm>
            <a:off x="764640" y="1758600"/>
            <a:ext cx="450468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xmlns="" id="{67A26EED-98F8-B728-76E7-97E16D3ABF34}"/>
              </a:ext>
            </a:extLst>
          </p:cNvPr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9D330956-1242-46C6-980F-540FE887BE7C}" type="slidenum">
              <a:rPr/>
              <a:t>20</a:t>
            </a:fld>
            <a:endParaRPr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xmlns="" id="{E1E1B3B3-BEB7-079D-ED0D-67603E12057C}"/>
                  </a:ext>
                </a:extLst>
              </p14:cNvPr>
              <p14:cNvContentPartPr/>
              <p14:nvPr/>
            </p14:nvContentPartPr>
            <p14:xfrm>
              <a:off x="392164" y="776768"/>
              <a:ext cx="183240" cy="4258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1E1B3B3-BEB7-079D-ED0D-67603E12057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6044" y="770653"/>
                <a:ext cx="195480" cy="4381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xmlns="" id="{18AC45C4-941C-74AB-C310-A1DBA590FB68}"/>
                  </a:ext>
                </a:extLst>
              </p14:cNvPr>
              <p14:cNvContentPartPr/>
              <p14:nvPr/>
            </p14:nvContentPartPr>
            <p14:xfrm>
              <a:off x="131884" y="733928"/>
              <a:ext cx="515520" cy="11329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8AC45C4-941C-74AB-C310-A1DBA590FB6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884" y="670948"/>
                <a:ext cx="641160" cy="125852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ext Placeholder 3"/>
          <p:cNvSpPr>
            <a:spLocks noGrp="1"/>
          </p:cNvSpPr>
          <p:nvPr>
            <p:ph type="body"/>
          </p:nvPr>
        </p:nvSpPr>
        <p:spPr>
          <a:xfrm>
            <a:off x="647404" y="1362456"/>
            <a:ext cx="11166644" cy="5221224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el-GR" sz="1800" b="1" dirty="0" smtClean="0"/>
              <a:t>Στόχος: </a:t>
            </a:r>
            <a:r>
              <a:rPr lang="el-GR" sz="1800" dirty="0" smtClean="0"/>
              <a:t>ενίσχυση πολιτικής &amp; στρατιωτικής ετοιμότητας, συντονισμός, συμμετοχή ολόκληρης της κοινωνίας σε μια κουλτούρα ανθεκτικότητας, ετοιμότητα πληθυσμού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l-GR" sz="1800" b="1" dirty="0" smtClean="0"/>
              <a:t>Βιώσιμες Υποδομές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sz="1800" dirty="0" smtClean="0"/>
              <a:t>Έννοια </a:t>
            </a:r>
            <a:r>
              <a:rPr lang="el-GR" sz="1800" b="1" dirty="0" smtClean="0"/>
              <a:t>“</a:t>
            </a:r>
            <a:r>
              <a:rPr lang="en-US" sz="1800" b="1" dirty="0"/>
              <a:t>preparedness by design</a:t>
            </a:r>
            <a:r>
              <a:rPr lang="el-GR" sz="1800" b="1" dirty="0" smtClean="0"/>
              <a:t>”</a:t>
            </a:r>
            <a:r>
              <a:rPr lang="el-GR" sz="1800" dirty="0"/>
              <a:t> </a:t>
            </a:r>
            <a:r>
              <a:rPr lang="el-GR" sz="1800" dirty="0" smtClean="0"/>
              <a:t>(ενσωμάτωση </a:t>
            </a:r>
            <a:r>
              <a:rPr lang="el-GR" sz="1800" dirty="0"/>
              <a:t>της </a:t>
            </a:r>
            <a:r>
              <a:rPr lang="el-GR" sz="1800" b="1" dirty="0"/>
              <a:t>ανθεκτικότητας </a:t>
            </a:r>
            <a:r>
              <a:rPr lang="el-GR" sz="1800" dirty="0"/>
              <a:t>ήδη από το στάδιο του </a:t>
            </a:r>
            <a:r>
              <a:rPr lang="el-GR" sz="1800" dirty="0" smtClean="0"/>
              <a:t>σχεδιασμού έργων/υποδομών).</a:t>
            </a:r>
            <a:r>
              <a:rPr lang="en-US" sz="1800" dirty="0" smtClean="0"/>
              <a:t> </a:t>
            </a:r>
            <a:r>
              <a:rPr lang="el-GR" sz="1800" dirty="0" smtClean="0"/>
              <a:t>Διαχείριση κινδύνων </a:t>
            </a:r>
            <a:r>
              <a:rPr lang="el-GR" sz="1800" dirty="0" smtClean="0">
                <a:sym typeface="Wingdings" panose="05000000000000000000" pitchFamily="2" charset="2"/>
              </a:rPr>
              <a:t> </a:t>
            </a:r>
            <a:r>
              <a:rPr lang="en-US" sz="1800" b="1" dirty="0" smtClean="0"/>
              <a:t>pro</a:t>
            </a:r>
            <a:r>
              <a:rPr lang="el-GR" sz="1800" b="1" dirty="0"/>
              <a:t>-</a:t>
            </a:r>
            <a:r>
              <a:rPr lang="en-US" sz="1800" b="1" dirty="0"/>
              <a:t>active</a:t>
            </a:r>
            <a:r>
              <a:rPr lang="el-GR" sz="1800" b="1" dirty="0"/>
              <a:t> </a:t>
            </a:r>
            <a:r>
              <a:rPr lang="el-GR" sz="1800" b="1" dirty="0" smtClean="0"/>
              <a:t>χαρακτήρα.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sz="1800" dirty="0"/>
              <a:t>τα κράτη-μέλη θα πρέπει να εντοπίσουν </a:t>
            </a:r>
            <a:r>
              <a:rPr lang="el-GR" sz="1800" b="1" dirty="0"/>
              <a:t>υποδομές διπλής χρήσης</a:t>
            </a:r>
            <a:r>
              <a:rPr lang="el-GR" sz="1800" dirty="0"/>
              <a:t> (</a:t>
            </a:r>
            <a:r>
              <a:rPr lang="en-US" sz="1800" dirty="0"/>
              <a:t>civic</a:t>
            </a:r>
            <a:r>
              <a:rPr lang="el-GR" sz="1800" dirty="0"/>
              <a:t>-</a:t>
            </a:r>
            <a:r>
              <a:rPr lang="en-US" sz="1800" dirty="0"/>
              <a:t>military</a:t>
            </a:r>
            <a:r>
              <a:rPr lang="el-GR" sz="1800" dirty="0"/>
              <a:t>) και η ΕΕ θα αναπτύξει </a:t>
            </a:r>
            <a:r>
              <a:rPr lang="el-GR" sz="1800" b="1" dirty="0"/>
              <a:t>τεχνικές προδιαγραφές</a:t>
            </a:r>
            <a:r>
              <a:rPr lang="el-GR" sz="1800" dirty="0"/>
              <a:t> για </a:t>
            </a:r>
            <a:r>
              <a:rPr lang="el-GR" sz="1800" dirty="0" smtClean="0"/>
              <a:t>αυτές </a:t>
            </a:r>
            <a:r>
              <a:rPr lang="el-GR" sz="1800" dirty="0" smtClean="0">
                <a:sym typeface="Wingdings" panose="05000000000000000000" pitchFamily="2" charset="2"/>
              </a:rPr>
              <a:t> </a:t>
            </a:r>
            <a:r>
              <a:rPr lang="el-GR" sz="1800" dirty="0" smtClean="0"/>
              <a:t>Οι </a:t>
            </a:r>
            <a:r>
              <a:rPr lang="el-GR" sz="1800" dirty="0"/>
              <a:t>νέες υποδομές </a:t>
            </a:r>
            <a:r>
              <a:rPr lang="el-GR" sz="1800" dirty="0" smtClean="0"/>
              <a:t>να </a:t>
            </a:r>
            <a:r>
              <a:rPr lang="el-GR" sz="1800" dirty="0"/>
              <a:t>σχεδιάζονται </a:t>
            </a:r>
            <a:r>
              <a:rPr lang="el-GR" sz="1800" dirty="0" err="1"/>
              <a:t>διαλειτουργικές</a:t>
            </a:r>
            <a:r>
              <a:rPr lang="el-GR" sz="1800" dirty="0"/>
              <a:t> (λαμβάνοντας υπόψη τις πολιτικές και στρατιωτικές απαιτήσεις ταυτόχρονα) και ανθεκτικές απέναντι </a:t>
            </a:r>
            <a:r>
              <a:rPr lang="el-GR" sz="1800" dirty="0" smtClean="0"/>
              <a:t>σε κινδύνους.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sz="1800" dirty="0" smtClean="0"/>
              <a:t>Νέες Επενδύσεις </a:t>
            </a:r>
            <a:r>
              <a:rPr lang="el-GR" sz="1800" dirty="0" smtClean="0">
                <a:sym typeface="Wingdings" panose="05000000000000000000" pitchFamily="2" charset="2"/>
              </a:rPr>
              <a:t> διπλή χρήση υποδομών</a:t>
            </a:r>
            <a:endParaRPr lang="el-GR" sz="1800" dirty="0" smtClean="0"/>
          </a:p>
        </p:txBody>
      </p:sp>
    </p:spTree>
    <p:extLst>
      <p:ext uri="{BB962C8B-B14F-4D97-AF65-F5344CB8AC3E}">
        <p14:creationId xmlns:p14="http://schemas.microsoft.com/office/powerpoint/2010/main" val="240784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32BCC4B-B009-D1F8-406D-2F5304E967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>
            <a:extLst>
              <a:ext uri="{FF2B5EF4-FFF2-40B4-BE49-F238E27FC236}">
                <a16:creationId xmlns:a16="http://schemas.microsoft.com/office/drawing/2014/main" xmlns="" id="{1FF48A66-2AAF-9BBD-116E-017A1BE3B2ED}"/>
              </a:ext>
            </a:extLst>
          </p:cNvPr>
          <p:cNvSpPr>
            <a:spLocks noGrp="1"/>
          </p:cNvSpPr>
          <p:nvPr>
            <p:ph type="ftr" idx="4294967295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>
              <a:buNone/>
            </a:pPr>
            <a:endParaRPr lang="aa-ET" sz="1200" b="0" u="none" strike="noStrike">
              <a:solidFill>
                <a:schemeClr val="dk1">
                  <a:tint val="75000"/>
                </a:schemeClr>
              </a:solidFill>
              <a:effectLst/>
              <a:uFillTx/>
              <a:latin typeface="Century Gothic"/>
            </a:endParaRPr>
          </a:p>
        </p:txBody>
      </p:sp>
      <p:sp>
        <p:nvSpPr>
          <p:cNvPr id="88" name="PlaceHolder 2">
            <a:extLst>
              <a:ext uri="{FF2B5EF4-FFF2-40B4-BE49-F238E27FC236}">
                <a16:creationId xmlns:a16="http://schemas.microsoft.com/office/drawing/2014/main" xmlns="" id="{4177F7ED-E3B8-76B2-85AB-A58799315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640" y="732240"/>
            <a:ext cx="10690920" cy="470408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buNone/>
            </a:pPr>
            <a:r>
              <a:rPr lang="el-GR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Προβλεπόμενες δράσεις (2)</a:t>
            </a:r>
            <a:endParaRPr lang="el-GR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0" name="TextBox 1">
            <a:extLst>
              <a:ext uri="{FF2B5EF4-FFF2-40B4-BE49-F238E27FC236}">
                <a16:creationId xmlns:a16="http://schemas.microsoft.com/office/drawing/2014/main" xmlns="" id="{E64EEE57-81C6-B035-F047-7229D0299740}"/>
              </a:ext>
            </a:extLst>
          </p:cNvPr>
          <p:cNvSpPr/>
          <p:nvPr/>
        </p:nvSpPr>
        <p:spPr>
          <a:xfrm>
            <a:off x="764640" y="1758600"/>
            <a:ext cx="450468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xmlns="" id="{67A26EED-98F8-B728-76E7-97E16D3ABF34}"/>
              </a:ext>
            </a:extLst>
          </p:cNvPr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9D330956-1242-46C6-980F-540FE887BE7C}" type="slidenum">
              <a:rPr/>
              <a:t>21</a:t>
            </a:fld>
            <a:endParaRPr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xmlns="" id="{E1E1B3B3-BEB7-079D-ED0D-67603E12057C}"/>
                  </a:ext>
                </a:extLst>
              </p14:cNvPr>
              <p14:cNvContentPartPr/>
              <p14:nvPr/>
            </p14:nvContentPartPr>
            <p14:xfrm>
              <a:off x="392164" y="776768"/>
              <a:ext cx="183240" cy="4258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1E1B3B3-BEB7-079D-ED0D-67603E12057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6044" y="770653"/>
                <a:ext cx="195480" cy="4381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xmlns="" id="{18AC45C4-941C-74AB-C310-A1DBA590FB68}"/>
                  </a:ext>
                </a:extLst>
              </p14:cNvPr>
              <p14:cNvContentPartPr/>
              <p14:nvPr/>
            </p14:nvContentPartPr>
            <p14:xfrm>
              <a:off x="131884" y="733928"/>
              <a:ext cx="515520" cy="11329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8AC45C4-941C-74AB-C310-A1DBA590FB6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884" y="670948"/>
                <a:ext cx="641160" cy="125852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ext Placeholder 3"/>
          <p:cNvSpPr>
            <a:spLocks noGrp="1"/>
          </p:cNvSpPr>
          <p:nvPr>
            <p:ph type="body"/>
          </p:nvPr>
        </p:nvSpPr>
        <p:spPr>
          <a:xfrm>
            <a:off x="647404" y="1202648"/>
            <a:ext cx="10690920" cy="5253016"/>
          </a:xfrm>
        </p:spPr>
        <p:txBody>
          <a:bodyPr/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l-GR" sz="1800" dirty="0"/>
              <a:t>Ανάπτυξη μιας συνολικής </a:t>
            </a:r>
            <a:r>
              <a:rPr lang="el-GR" sz="1800" b="1" dirty="0"/>
              <a:t>ευρωπαϊκής εκτίμησης </a:t>
            </a:r>
            <a:r>
              <a:rPr lang="el-GR" sz="1800" b="1" dirty="0" smtClean="0"/>
              <a:t>κινδύνων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l-GR" sz="1800" b="1" dirty="0"/>
              <a:t>Ευρωπαϊκό Σχέδιο Προσαρμογής στην Κλιματική Αλλαγή</a:t>
            </a:r>
            <a:r>
              <a:rPr lang="el-GR" sz="1800" dirty="0"/>
              <a:t> που θα στηρίζεται στην ευρωπαϊκή αξιολόγηση </a:t>
            </a:r>
            <a:r>
              <a:rPr lang="el-GR" sz="1800" dirty="0" err="1" smtClean="0"/>
              <a:t>κλιμ</a:t>
            </a:r>
            <a:r>
              <a:rPr lang="el-GR" sz="1800" dirty="0" smtClean="0"/>
              <a:t>. κινδύνου με </a:t>
            </a:r>
            <a:r>
              <a:rPr lang="el-GR" sz="1800" dirty="0"/>
              <a:t>μετρήσεις/δείκτες </a:t>
            </a:r>
            <a:endParaRPr lang="el-GR" sz="1800" dirty="0" smtClean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l-GR" sz="1800" dirty="0" smtClean="0"/>
              <a:t>Πλατφόρμα ανταλλαγής πληροφοριών /</a:t>
            </a:r>
            <a:r>
              <a:rPr lang="el-GR" sz="1800" b="1" dirty="0" smtClean="0"/>
              <a:t> </a:t>
            </a:r>
            <a:r>
              <a:rPr lang="el-GR" sz="1800" b="1" dirty="0" err="1" smtClean="0"/>
              <a:t>Ευρ</a:t>
            </a:r>
            <a:r>
              <a:rPr lang="el-GR" sz="1800" b="1" dirty="0" smtClean="0"/>
              <a:t>.</a:t>
            </a:r>
            <a:r>
              <a:rPr lang="el-GR" sz="1800" b="1" dirty="0" smtClean="0">
                <a:ea typeface="Calibri" panose="020F0502020204030204" pitchFamily="34" charset="0"/>
              </a:rPr>
              <a:t> κόμβος για συντονισμό </a:t>
            </a:r>
            <a:r>
              <a:rPr lang="el-GR" sz="1800" b="1" dirty="0">
                <a:ea typeface="Calibri" panose="020F0502020204030204" pitchFamily="34" charset="0"/>
              </a:rPr>
              <a:t>των κρίσεων</a:t>
            </a:r>
            <a:endParaRPr lang="el-GR" sz="1800" b="1" dirty="0" smtClean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l-GR" sz="1800" dirty="0"/>
              <a:t>Δημιουργία </a:t>
            </a:r>
            <a:r>
              <a:rPr lang="el-GR" sz="1800" b="1" dirty="0"/>
              <a:t>ευρωπαϊκής </a:t>
            </a:r>
            <a:r>
              <a:rPr lang="el-GR" sz="1800" b="1" dirty="0" smtClean="0"/>
              <a:t>υπηρεσίας </a:t>
            </a:r>
            <a:r>
              <a:rPr lang="el-GR" sz="1800" b="1" dirty="0"/>
              <a:t>δορυφορικής παρατήρησης </a:t>
            </a:r>
            <a:endParaRPr lang="el-GR" sz="1800" b="1" dirty="0" smtClean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l-GR" sz="1800" dirty="0"/>
              <a:t>Ενσωμάτωση </a:t>
            </a:r>
            <a:r>
              <a:rPr lang="el-GR" sz="1800" dirty="0" smtClean="0"/>
              <a:t>του «</a:t>
            </a:r>
            <a:r>
              <a:rPr lang="en-US" sz="1800" dirty="0" smtClean="0"/>
              <a:t>preparedness </a:t>
            </a:r>
            <a:r>
              <a:rPr lang="en-US" sz="1800" dirty="0"/>
              <a:t>by </a:t>
            </a:r>
            <a:r>
              <a:rPr lang="en-US" sz="1800" dirty="0" smtClean="0"/>
              <a:t>design</a:t>
            </a:r>
            <a:r>
              <a:rPr lang="el-GR" sz="1800" dirty="0" smtClean="0"/>
              <a:t>» σε </a:t>
            </a:r>
            <a:r>
              <a:rPr lang="el-GR" sz="1800" dirty="0"/>
              <a:t>όλες τις πολιτικές </a:t>
            </a:r>
            <a:r>
              <a:rPr lang="el-GR" sz="1800" dirty="0" smtClean="0"/>
              <a:t>της ΕΕ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l-GR" sz="1800" dirty="0"/>
              <a:t>Αναθεώρηση του Μηχανισμού Πολιτικής </a:t>
            </a:r>
            <a:r>
              <a:rPr lang="el-GR" sz="1800" dirty="0" smtClean="0"/>
              <a:t>Προστασίας, </a:t>
            </a:r>
            <a:r>
              <a:rPr lang="en-US" sz="1800" dirty="0" smtClean="0"/>
              <a:t>Minimum </a:t>
            </a:r>
            <a:r>
              <a:rPr lang="el-GR" sz="1800" dirty="0" smtClean="0"/>
              <a:t>απαιτήσεις ετοιμότητας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l-GR" sz="1800" b="1" dirty="0"/>
              <a:t>Στρατηγική αποθήκευσης </a:t>
            </a:r>
            <a:r>
              <a:rPr lang="el-GR" sz="1800" dirty="0"/>
              <a:t>(φάρμακα, πρώτες ύλες, ενέργεια, </a:t>
            </a:r>
            <a:r>
              <a:rPr lang="el-GR" sz="1800" dirty="0" err="1"/>
              <a:t>αγρο</a:t>
            </a:r>
            <a:r>
              <a:rPr lang="el-GR" sz="1800" dirty="0"/>
              <a:t>-διατροφικά, </a:t>
            </a:r>
            <a:r>
              <a:rPr lang="el-GR" sz="1800" dirty="0" smtClean="0"/>
              <a:t>καταφύγια)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l-GR" sz="1800" dirty="0"/>
              <a:t>Πρόταση για Κατευθυντήριες γραμμές σχετικά με την αυτάρκεια του </a:t>
            </a:r>
            <a:r>
              <a:rPr lang="el-GR" sz="1800" b="1" dirty="0"/>
              <a:t>εφοδιασμού των </a:t>
            </a:r>
            <a:r>
              <a:rPr lang="el-GR" sz="1800" b="1" dirty="0" err="1"/>
              <a:t>ευρ.πολιτών</a:t>
            </a:r>
            <a:r>
              <a:rPr lang="el-GR" sz="1800" b="1" dirty="0"/>
              <a:t> για 72 ώρες σε </a:t>
            </a:r>
            <a:r>
              <a:rPr lang="el-GR" sz="1800" b="1" dirty="0" err="1"/>
              <a:t>περιπτωση</a:t>
            </a:r>
            <a:r>
              <a:rPr lang="el-GR" sz="1800" b="1" dirty="0"/>
              <a:t> κρίσης</a:t>
            </a:r>
            <a:endParaRPr lang="en-US" sz="1800" b="1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l-GR" sz="1800" dirty="0" smtClean="0"/>
          </a:p>
        </p:txBody>
      </p:sp>
    </p:spTree>
    <p:extLst>
      <p:ext uri="{BB962C8B-B14F-4D97-AF65-F5344CB8AC3E}">
        <p14:creationId xmlns:p14="http://schemas.microsoft.com/office/powerpoint/2010/main" val="223598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32BCC4B-B009-D1F8-406D-2F5304E967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>
            <a:extLst>
              <a:ext uri="{FF2B5EF4-FFF2-40B4-BE49-F238E27FC236}">
                <a16:creationId xmlns:a16="http://schemas.microsoft.com/office/drawing/2014/main" xmlns="" id="{1FF48A66-2AAF-9BBD-116E-017A1BE3B2ED}"/>
              </a:ext>
            </a:extLst>
          </p:cNvPr>
          <p:cNvSpPr>
            <a:spLocks noGrp="1"/>
          </p:cNvSpPr>
          <p:nvPr>
            <p:ph type="ftr" idx="4294967295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>
              <a:buNone/>
            </a:pPr>
            <a:endParaRPr lang="aa-ET" sz="1200" b="0" u="none" strike="noStrike">
              <a:solidFill>
                <a:schemeClr val="dk1">
                  <a:tint val="75000"/>
                </a:schemeClr>
              </a:solidFill>
              <a:effectLst/>
              <a:uFillTx/>
              <a:latin typeface="Century Gothic"/>
            </a:endParaRPr>
          </a:p>
        </p:txBody>
      </p:sp>
      <p:sp>
        <p:nvSpPr>
          <p:cNvPr id="88" name="PlaceHolder 2">
            <a:extLst>
              <a:ext uri="{FF2B5EF4-FFF2-40B4-BE49-F238E27FC236}">
                <a16:creationId xmlns:a16="http://schemas.microsoft.com/office/drawing/2014/main" xmlns="" id="{4177F7ED-E3B8-76B2-85AB-A58799315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640" y="732240"/>
            <a:ext cx="10690920" cy="566208"/>
          </a:xfrm>
          <a:prstGeom prst="rect">
            <a:avLst/>
          </a:prstGeom>
          <a:solidFill>
            <a:srgbClr val="C0C0C0"/>
          </a:solidFill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algn="ctr">
              <a:buNone/>
            </a:pPr>
            <a:r>
              <a:rPr lang="el-G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Οδηγία για την ανθεκτικότητα κρίσιμων οντοτήτων (</a:t>
            </a:r>
            <a:r>
              <a:rPr lang="el-GR" sz="24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Οδ</a:t>
            </a:r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l-GR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2022/2557</a:t>
            </a:r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l-GR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0" name="TextBox 1">
            <a:extLst>
              <a:ext uri="{FF2B5EF4-FFF2-40B4-BE49-F238E27FC236}">
                <a16:creationId xmlns:a16="http://schemas.microsoft.com/office/drawing/2014/main" xmlns="" id="{E64EEE57-81C6-B035-F047-7229D0299740}"/>
              </a:ext>
            </a:extLst>
          </p:cNvPr>
          <p:cNvSpPr/>
          <p:nvPr/>
        </p:nvSpPr>
        <p:spPr>
          <a:xfrm>
            <a:off x="764640" y="1684508"/>
            <a:ext cx="450468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xmlns="" id="{67A26EED-98F8-B728-76E7-97E16D3ABF34}"/>
              </a:ext>
            </a:extLst>
          </p:cNvPr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9D330956-1242-46C6-980F-540FE887BE7C}" type="slidenum">
              <a:rPr/>
              <a:t>22</a:t>
            </a:fld>
            <a:endParaRPr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xmlns="" id="{E1E1B3B3-BEB7-079D-ED0D-67603E12057C}"/>
                  </a:ext>
                </a:extLst>
              </p14:cNvPr>
              <p14:cNvContentPartPr/>
              <p14:nvPr/>
            </p14:nvContentPartPr>
            <p14:xfrm>
              <a:off x="392164" y="776768"/>
              <a:ext cx="183240" cy="4258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1E1B3B3-BEB7-079D-ED0D-67603E12057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6044" y="770653"/>
                <a:ext cx="195480" cy="4381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xmlns="" id="{18AC45C4-941C-74AB-C310-A1DBA590FB68}"/>
                  </a:ext>
                </a:extLst>
              </p14:cNvPr>
              <p14:cNvContentPartPr/>
              <p14:nvPr/>
            </p14:nvContentPartPr>
            <p14:xfrm>
              <a:off x="131884" y="733928"/>
              <a:ext cx="515520" cy="11329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8AC45C4-941C-74AB-C310-A1DBA590FB6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884" y="670948"/>
                <a:ext cx="641160" cy="125852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ext Placeholder 3"/>
          <p:cNvSpPr>
            <a:spLocks noGrp="1"/>
          </p:cNvSpPr>
          <p:nvPr>
            <p:ph type="body"/>
          </p:nvPr>
        </p:nvSpPr>
        <p:spPr>
          <a:xfrm>
            <a:off x="647404" y="1298448"/>
            <a:ext cx="10690920" cy="4882896"/>
          </a:xfrm>
        </p:spPr>
        <p:txBody>
          <a:bodyPr/>
          <a:lstStyle/>
          <a:p>
            <a:pPr marL="0" marR="0" lvl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l-GR" sz="1800" dirty="0" smtClean="0"/>
          </a:p>
          <a:p>
            <a:pPr marL="0" marR="0" lvl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 smtClean="0"/>
              <a:t>K</a:t>
            </a:r>
            <a:r>
              <a:rPr lang="el-GR" sz="1800" dirty="0" err="1" smtClean="0"/>
              <a:t>ανόνες</a:t>
            </a:r>
            <a:r>
              <a:rPr lang="el-GR" sz="1800" dirty="0" smtClean="0"/>
              <a:t> </a:t>
            </a:r>
            <a:r>
              <a:rPr lang="el-GR" sz="1800" dirty="0"/>
              <a:t>για </a:t>
            </a:r>
            <a:r>
              <a:rPr lang="el-GR" sz="1800" dirty="0" smtClean="0"/>
              <a:t>ενίσχυση </a:t>
            </a:r>
            <a:r>
              <a:rPr lang="el-GR" sz="1800" b="1" dirty="0" smtClean="0"/>
              <a:t>ανθεκτικότητας </a:t>
            </a:r>
            <a:r>
              <a:rPr lang="el-GR" sz="1800" b="1" dirty="0"/>
              <a:t>κρίσιμων οντοτήτων </a:t>
            </a:r>
            <a:r>
              <a:rPr lang="el-GR" sz="1800" dirty="0"/>
              <a:t>που παρέχουν βασικές </a:t>
            </a:r>
            <a:r>
              <a:rPr lang="el-GR" sz="1800" dirty="0" smtClean="0"/>
              <a:t>υπηρεσίες (ενέργεια</a:t>
            </a:r>
            <a:r>
              <a:rPr lang="el-GR" sz="1800" dirty="0"/>
              <a:t>, μεταφορές, υγεία, νερό</a:t>
            </a:r>
            <a:r>
              <a:rPr lang="el-GR" sz="1800" dirty="0" smtClean="0"/>
              <a:t>, ψηφιακές υποδομές)</a:t>
            </a:r>
          </a:p>
          <a:p>
            <a:pPr marL="0" marR="0" lvl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l-GR" sz="1800" dirty="0" smtClean="0"/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l-GR" sz="1800" b="1" dirty="0"/>
              <a:t>Τα κράτη-μέλη καλούνται (μέχρι τον Ιούλιο 2026) να εντοπίσουν κρίσιμες οντότητες, να πραγματοποιήσουν εκτίμηση κινδύνων και να λάβουν μέτρα πρόληψης και </a:t>
            </a:r>
            <a:r>
              <a:rPr lang="el-GR" sz="1800" b="1" dirty="0" smtClean="0"/>
              <a:t>αντιμετώπισης</a:t>
            </a:r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el-GR" sz="18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l-GR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Τομείς: Ενέργεια, Μεταφορές, Τραπεζικός και Χρηματοπιστωτικός τομέας, Υγεία, Πόσιμο νερό, Λύματα, Ψηφιακές υποδομές, Δημόσια Διοίκηση, Διάστημα, Παραγωγή &amp; διανομή τροφίμων</a:t>
            </a:r>
            <a:endParaRPr lang="en-US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90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9D78C6B-0C01-37EA-F881-FB9FC9D6BD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" name="Rectangle 15">
            <a:extLst>
              <a:ext uri="{FF2B5EF4-FFF2-40B4-BE49-F238E27FC236}">
                <a16:creationId xmlns:a16="http://schemas.microsoft.com/office/drawing/2014/main" xmlns="" id="{31BA8653-0B05-9832-80DA-7D6239790E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240" y="0"/>
            <a:ext cx="12191760" cy="68576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entury Gothic"/>
            </a:endParaRPr>
          </a:p>
        </p:txBody>
      </p:sp>
      <p:sp>
        <p:nvSpPr>
          <p:cNvPr id="83" name="PlaceHolder 1">
            <a:extLst>
              <a:ext uri="{FF2B5EF4-FFF2-40B4-BE49-F238E27FC236}">
                <a16:creationId xmlns:a16="http://schemas.microsoft.com/office/drawing/2014/main" xmlns="" id="{A10A0C32-B543-5EFE-3F7B-6F9CBC24A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440" y="1468440"/>
            <a:ext cx="5839920" cy="3914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l-GR" sz="3200" dirty="0" smtClean="0">
                <a:solidFill>
                  <a:schemeClr val="dk1"/>
                </a:solidFill>
                <a:latin typeface="Univers"/>
              </a:rPr>
              <a:t>Εθνικό </a:t>
            </a:r>
            <a:r>
              <a:rPr lang="el-GR" sz="3200" dirty="0">
                <a:solidFill>
                  <a:schemeClr val="dk1"/>
                </a:solidFill>
                <a:latin typeface="Univers"/>
              </a:rPr>
              <a:t>πλαίσιο για την κλιματική ανθεκτικότητα </a:t>
            </a:r>
            <a:r>
              <a:rPr lang="el-GR" sz="3200" dirty="0" smtClean="0">
                <a:solidFill>
                  <a:schemeClr val="dk1"/>
                </a:solidFill>
                <a:latin typeface="Univers"/>
              </a:rPr>
              <a:t>και τη Βιωσιμότητα των </a:t>
            </a:r>
            <a:r>
              <a:rPr lang="el-GR" sz="3200" dirty="0">
                <a:solidFill>
                  <a:schemeClr val="dk1"/>
                </a:solidFill>
                <a:latin typeface="Univers"/>
              </a:rPr>
              <a:t>υποδομών</a:t>
            </a:r>
            <a:br>
              <a:rPr lang="el-GR" sz="3200" dirty="0">
                <a:solidFill>
                  <a:schemeClr val="dk1"/>
                </a:solidFill>
                <a:latin typeface="Univers"/>
              </a:rPr>
            </a:br>
            <a:endParaRPr lang="aa-ET" sz="3200" b="0" u="none" strike="noStrike" dirty="0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84" name="PlaceHolder 2">
            <a:extLst>
              <a:ext uri="{FF2B5EF4-FFF2-40B4-BE49-F238E27FC236}">
                <a16:creationId xmlns:a16="http://schemas.microsoft.com/office/drawing/2014/main" xmlns="" id="{3D470033-DB03-AA85-A505-E6EF446AEBF1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597600" y="4370832"/>
            <a:ext cx="3387240" cy="1266768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rmAutofit fontScale="92500"/>
          </a:bodyPr>
          <a:lstStyle/>
          <a:p>
            <a:pPr indent="0" algn="ctr">
              <a:buNone/>
            </a:pPr>
            <a:r>
              <a:rPr lang="el-GR" sz="2200" u="none" strike="noStrike" dirty="0" smtClean="0">
                <a:solidFill>
                  <a:schemeClr val="dk1"/>
                </a:solidFill>
                <a:effectLst/>
                <a:uFillTx/>
                <a:latin typeface="+mn-lt"/>
              </a:rPr>
              <a:t>ΕΣΕΚ &amp; </a:t>
            </a:r>
          </a:p>
          <a:p>
            <a:pPr algn="ctr"/>
            <a:r>
              <a:rPr lang="el-GR" sz="2200" dirty="0" smtClean="0">
                <a:latin typeface="+mn-lt"/>
              </a:rPr>
              <a:t>Εθνική </a:t>
            </a:r>
            <a:r>
              <a:rPr lang="el-GR" sz="2200" dirty="0">
                <a:latin typeface="+mn-lt"/>
              </a:rPr>
              <a:t>Στρατηγική για την Προσαρμογή στην Κλιματική Αλλαγή (ΕΣΠΚΑ)</a:t>
            </a:r>
            <a:endParaRPr lang="en-US" sz="2200" dirty="0">
              <a:latin typeface="+mn-lt"/>
            </a:endParaRPr>
          </a:p>
          <a:p>
            <a:pPr indent="0" algn="ctr">
              <a:buNone/>
            </a:pPr>
            <a:endParaRPr lang="el-GR" sz="2000" b="0" u="none" strike="noStrike" dirty="0">
              <a:solidFill>
                <a:schemeClr val="dk1"/>
              </a:solidFill>
              <a:effectLst/>
              <a:uFillTx/>
              <a:latin typeface="Univers"/>
            </a:endParaRPr>
          </a:p>
        </p:txBody>
      </p:sp>
      <p:cxnSp>
        <p:nvCxnSpPr>
          <p:cNvPr id="85" name="Straight Connector 17">
            <a:extLst>
              <a:ext uri="{FF2B5EF4-FFF2-40B4-BE49-F238E27FC236}">
                <a16:creationId xmlns:a16="http://schemas.microsoft.com/office/drawing/2014/main" xmlns="" id="{094131F3-EDA7-14ED-D2EB-298496834B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/>
        </p:nvCxnSpPr>
        <p:spPr>
          <a:xfrm>
            <a:off x="799920" y="723600"/>
            <a:ext cx="1371960" cy="360"/>
          </a:xfrm>
          <a:prstGeom prst="straightConnector1">
            <a:avLst/>
          </a:prstGeom>
          <a:ln w="44450">
            <a:solidFill>
              <a:srgbClr val="000000"/>
            </a:solidFill>
          </a:ln>
        </p:spPr>
      </p:cxnSp>
      <p:pic>
        <p:nvPicPr>
          <p:cNvPr id="3" name="Picture 2" descr="A black and red sign with red text&#10;&#10;AI-generated content may be incorrect.">
            <a:extLst>
              <a:ext uri="{FF2B5EF4-FFF2-40B4-BE49-F238E27FC236}">
                <a16:creationId xmlns:a16="http://schemas.microsoft.com/office/drawing/2014/main" xmlns="" id="{ED840920-7708-1591-5ADC-62B76AF2A7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3053" y="1933731"/>
            <a:ext cx="4295014" cy="2326676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6211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32BCC4B-B009-D1F8-406D-2F5304E967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>
            <a:extLst>
              <a:ext uri="{FF2B5EF4-FFF2-40B4-BE49-F238E27FC236}">
                <a16:creationId xmlns:a16="http://schemas.microsoft.com/office/drawing/2014/main" xmlns="" id="{1FF48A66-2AAF-9BBD-116E-017A1BE3B2ED}"/>
              </a:ext>
            </a:extLst>
          </p:cNvPr>
          <p:cNvSpPr>
            <a:spLocks noGrp="1"/>
          </p:cNvSpPr>
          <p:nvPr>
            <p:ph type="ftr" idx="4294967295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>
              <a:buNone/>
            </a:pPr>
            <a:endParaRPr lang="aa-ET" sz="1200" b="0" u="none" strike="noStrike">
              <a:solidFill>
                <a:schemeClr val="dk1">
                  <a:tint val="75000"/>
                </a:schemeClr>
              </a:solidFill>
              <a:effectLst/>
              <a:uFillTx/>
              <a:latin typeface="Century Gothic"/>
            </a:endParaRPr>
          </a:p>
        </p:txBody>
      </p:sp>
      <p:sp>
        <p:nvSpPr>
          <p:cNvPr id="88" name="PlaceHolder 2">
            <a:extLst>
              <a:ext uri="{FF2B5EF4-FFF2-40B4-BE49-F238E27FC236}">
                <a16:creationId xmlns:a16="http://schemas.microsoft.com/office/drawing/2014/main" xmlns="" id="{4177F7ED-E3B8-76B2-85AB-A58799315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640" y="732240"/>
            <a:ext cx="10690920" cy="56620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algn="ctr">
              <a:buNone/>
            </a:pPr>
            <a:r>
              <a:rPr lang="el-GR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ΕΣΕΚ</a:t>
            </a:r>
            <a:endParaRPr lang="el-GR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0" name="TextBox 1">
            <a:extLst>
              <a:ext uri="{FF2B5EF4-FFF2-40B4-BE49-F238E27FC236}">
                <a16:creationId xmlns:a16="http://schemas.microsoft.com/office/drawing/2014/main" xmlns="" id="{E64EEE57-81C6-B035-F047-7229D0299740}"/>
              </a:ext>
            </a:extLst>
          </p:cNvPr>
          <p:cNvSpPr/>
          <p:nvPr/>
        </p:nvSpPr>
        <p:spPr>
          <a:xfrm>
            <a:off x="764640" y="1684508"/>
            <a:ext cx="450468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xmlns="" id="{67A26EED-98F8-B728-76E7-97E16D3ABF34}"/>
              </a:ext>
            </a:extLst>
          </p:cNvPr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9D330956-1242-46C6-980F-540FE887BE7C}" type="slidenum">
              <a:rPr/>
              <a:t>24</a:t>
            </a:fld>
            <a:endParaRPr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xmlns="" id="{E1E1B3B3-BEB7-079D-ED0D-67603E12057C}"/>
                  </a:ext>
                </a:extLst>
              </p14:cNvPr>
              <p14:cNvContentPartPr/>
              <p14:nvPr/>
            </p14:nvContentPartPr>
            <p14:xfrm>
              <a:off x="392164" y="776768"/>
              <a:ext cx="183240" cy="4258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1E1B3B3-BEB7-079D-ED0D-67603E12057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6044" y="770653"/>
                <a:ext cx="195480" cy="4381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xmlns="" id="{18AC45C4-941C-74AB-C310-A1DBA590FB68}"/>
                  </a:ext>
                </a:extLst>
              </p14:cNvPr>
              <p14:cNvContentPartPr/>
              <p14:nvPr/>
            </p14:nvContentPartPr>
            <p14:xfrm>
              <a:off x="131884" y="733928"/>
              <a:ext cx="515520" cy="11329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8AC45C4-941C-74AB-C310-A1DBA590FB6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884" y="670948"/>
                <a:ext cx="641160" cy="125852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ext Placeholder 3"/>
          <p:cNvSpPr>
            <a:spLocks noGrp="1"/>
          </p:cNvSpPr>
          <p:nvPr>
            <p:ph type="body"/>
          </p:nvPr>
        </p:nvSpPr>
        <p:spPr>
          <a:xfrm>
            <a:off x="647404" y="1298448"/>
            <a:ext cx="10690920" cy="4882896"/>
          </a:xfrm>
        </p:spPr>
        <p:txBody>
          <a:bodyPr/>
          <a:lstStyle/>
          <a:p>
            <a:pPr marL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l-GR" sz="1800" b="1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l-GR" sz="18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</a:t>
            </a:r>
            <a:r>
              <a:rPr lang="el-GR" sz="1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Αναγνωρίζει υψηλή τρωτότητα των Υποδομών </a:t>
            </a: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l-GR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l-GR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</a:t>
            </a:r>
            <a:r>
              <a:rPr lang="el-GR" sz="18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Υπέργεια Δίκτυα </a:t>
            </a:r>
            <a:r>
              <a:rPr lang="el-GR" sz="1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Μεταφοράς &amp; Διανομής χαρακτηρίζονται ως «</a:t>
            </a:r>
            <a:r>
              <a:rPr lang="el-GR" sz="18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ιδιαιτέρως ευάλωτα</a:t>
            </a:r>
            <a:r>
              <a:rPr lang="el-GR" sz="1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» σε ακραία καιρικά φαινόμενα και κυρίως στις μελλοντικές κλιματικές μεταβολές</a:t>
            </a: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l-GR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l-GR" sz="1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Τ</a:t>
            </a:r>
            <a:r>
              <a:rPr lang="el-G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lang="el-GR" sz="1800" b="1" dirty="0">
                <a:latin typeface="Calibri" panose="020F0502020204030204" pitchFamily="34" charset="0"/>
                <a:cs typeface="Calibri" panose="020F0502020204030204" pitchFamily="34" charset="0"/>
              </a:rPr>
              <a:t>υδροηλεκτρικά</a:t>
            </a:r>
            <a:r>
              <a:rPr lang="el-GR" sz="1800" dirty="0">
                <a:latin typeface="Calibri" panose="020F0502020204030204" pitchFamily="34" charset="0"/>
                <a:cs typeface="Calibri" panose="020F0502020204030204" pitchFamily="34" charset="0"/>
              </a:rPr>
              <a:t> και </a:t>
            </a:r>
            <a:r>
              <a:rPr lang="el-GR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αντλησιοταμιευτικά</a:t>
            </a:r>
            <a:r>
              <a:rPr lang="el-GR" sz="1800" b="1" dirty="0">
                <a:latin typeface="Calibri" panose="020F0502020204030204" pitchFamily="34" charset="0"/>
                <a:cs typeface="Calibri" panose="020F0502020204030204" pitchFamily="34" charset="0"/>
              </a:rPr>
              <a:t> έργα </a:t>
            </a:r>
            <a:r>
              <a:rPr lang="el-GR" sz="1800" dirty="0">
                <a:latin typeface="Calibri" panose="020F0502020204030204" pitchFamily="34" charset="0"/>
                <a:cs typeface="Calibri" panose="020F0502020204030204" pitchFamily="34" charset="0"/>
              </a:rPr>
              <a:t>παρουσιάζουν αυξημένη τρωτότητα λόγω αλλαγών στο υδατικό ισοζύγιο εξαιτίας της </a:t>
            </a:r>
            <a:r>
              <a:rPr lang="el-G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ΚΑ</a:t>
            </a: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l-GR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l-GR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Εκτενείς αναφορές σε Μετριασμό &amp; Προσαρμογή στην ΚΑ – </a:t>
            </a:r>
            <a:r>
              <a:rPr lang="el-GR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Διασύνδεση με Υποδομές</a:t>
            </a: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l-GR" sz="18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l-GR" sz="18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          </a:t>
            </a:r>
            <a:endParaRPr lang="el-GR" sz="18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l-GR" sz="18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l-GR" sz="1800" b="1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l-GR" sz="18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l-GR" sz="18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8" name="Elbow Connector 7"/>
          <p:cNvCxnSpPr/>
          <p:nvPr/>
        </p:nvCxnSpPr>
        <p:spPr>
          <a:xfrm>
            <a:off x="764640" y="1866848"/>
            <a:ext cx="914400" cy="9144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9"/>
          <p:cNvCxnSpPr/>
          <p:nvPr/>
        </p:nvCxnSpPr>
        <p:spPr>
          <a:xfrm>
            <a:off x="923544" y="2049188"/>
            <a:ext cx="914400" cy="9144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ight Arrow 10"/>
          <p:cNvSpPr/>
          <p:nvPr/>
        </p:nvSpPr>
        <p:spPr>
          <a:xfrm>
            <a:off x="707956" y="1657002"/>
            <a:ext cx="577892" cy="484632"/>
          </a:xfrm>
          <a:prstGeom prst="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707956" y="2455008"/>
            <a:ext cx="577892" cy="484632"/>
          </a:xfrm>
          <a:prstGeom prst="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802852" y="3547870"/>
            <a:ext cx="577892" cy="484632"/>
          </a:xfrm>
          <a:prstGeom prst="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76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32BCC4B-B009-D1F8-406D-2F5304E967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>
            <a:extLst>
              <a:ext uri="{FF2B5EF4-FFF2-40B4-BE49-F238E27FC236}">
                <a16:creationId xmlns:a16="http://schemas.microsoft.com/office/drawing/2014/main" xmlns="" id="{1FF48A66-2AAF-9BBD-116E-017A1BE3B2ED}"/>
              </a:ext>
            </a:extLst>
          </p:cNvPr>
          <p:cNvSpPr>
            <a:spLocks noGrp="1"/>
          </p:cNvSpPr>
          <p:nvPr>
            <p:ph type="ftr" idx="4294967295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>
              <a:buNone/>
            </a:pPr>
            <a:endParaRPr lang="aa-ET" sz="1200" b="0" u="none" strike="noStrike">
              <a:solidFill>
                <a:schemeClr val="dk1">
                  <a:tint val="75000"/>
                </a:schemeClr>
              </a:solidFill>
              <a:effectLst/>
              <a:uFillTx/>
              <a:latin typeface="Century Gothic"/>
            </a:endParaRPr>
          </a:p>
        </p:txBody>
      </p:sp>
      <p:sp>
        <p:nvSpPr>
          <p:cNvPr id="88" name="PlaceHolder 2">
            <a:extLst>
              <a:ext uri="{FF2B5EF4-FFF2-40B4-BE49-F238E27FC236}">
                <a16:creationId xmlns:a16="http://schemas.microsoft.com/office/drawing/2014/main" xmlns="" id="{4177F7ED-E3B8-76B2-85AB-A58799315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640" y="732240"/>
            <a:ext cx="10690920" cy="56620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algn="ctr">
              <a:buNone/>
            </a:pPr>
            <a:r>
              <a:rPr lang="el-GR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ΕΣΕΚ για Μετριασμό </a:t>
            </a:r>
            <a:r>
              <a:rPr lang="el-G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ΚΑ – Διασύνδεση με </a:t>
            </a:r>
            <a:r>
              <a:rPr lang="el-GR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Υποδομές</a:t>
            </a:r>
            <a:endParaRPr lang="el-GR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0" name="TextBox 1">
            <a:extLst>
              <a:ext uri="{FF2B5EF4-FFF2-40B4-BE49-F238E27FC236}">
                <a16:creationId xmlns:a16="http://schemas.microsoft.com/office/drawing/2014/main" xmlns="" id="{E64EEE57-81C6-B035-F047-7229D0299740}"/>
              </a:ext>
            </a:extLst>
          </p:cNvPr>
          <p:cNvSpPr/>
          <p:nvPr/>
        </p:nvSpPr>
        <p:spPr>
          <a:xfrm>
            <a:off x="764640" y="1684508"/>
            <a:ext cx="450468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xmlns="" id="{67A26EED-98F8-B728-76E7-97E16D3ABF34}"/>
              </a:ext>
            </a:extLst>
          </p:cNvPr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9D330956-1242-46C6-980F-540FE887BE7C}" type="slidenum">
              <a:rPr/>
              <a:t>25</a:t>
            </a:fld>
            <a:endParaRPr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xmlns="" id="{E1E1B3B3-BEB7-079D-ED0D-67603E12057C}"/>
                  </a:ext>
                </a:extLst>
              </p14:cNvPr>
              <p14:cNvContentPartPr/>
              <p14:nvPr/>
            </p14:nvContentPartPr>
            <p14:xfrm>
              <a:off x="392164" y="776768"/>
              <a:ext cx="183240" cy="4258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1E1B3B3-BEB7-079D-ED0D-67603E12057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6044" y="770653"/>
                <a:ext cx="195480" cy="4381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xmlns="" id="{18AC45C4-941C-74AB-C310-A1DBA590FB68}"/>
                  </a:ext>
                </a:extLst>
              </p14:cNvPr>
              <p14:cNvContentPartPr/>
              <p14:nvPr/>
            </p14:nvContentPartPr>
            <p14:xfrm>
              <a:off x="131884" y="733928"/>
              <a:ext cx="515520" cy="11329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8AC45C4-941C-74AB-C310-A1DBA590FB6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884" y="670948"/>
                <a:ext cx="641160" cy="125852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ext Placeholder 3"/>
          <p:cNvSpPr>
            <a:spLocks noGrp="1"/>
          </p:cNvSpPr>
          <p:nvPr>
            <p:ph type="body"/>
          </p:nvPr>
        </p:nvSpPr>
        <p:spPr>
          <a:xfrm>
            <a:off x="647404" y="1298448"/>
            <a:ext cx="10690920" cy="4882896"/>
          </a:xfrm>
          <a:solidFill>
            <a:schemeClr val="bg1"/>
          </a:solidFill>
        </p:spPr>
        <p:txBody>
          <a:bodyPr/>
          <a:lstStyle/>
          <a:p>
            <a:pPr marL="0" marR="0" lvl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l-GR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l-GR" sz="18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0671695"/>
              </p:ext>
            </p:extLst>
          </p:nvPr>
        </p:nvGraphicFramePr>
        <p:xfrm>
          <a:off x="392162" y="1341288"/>
          <a:ext cx="11485893" cy="52261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8631"/>
                <a:gridCol w="2618919"/>
                <a:gridCol w="5038343"/>
              </a:tblGrid>
              <a:tr h="779721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chemeClr val="tx1"/>
                          </a:solidFill>
                        </a:rPr>
                        <a:t>Ενεργειακή</a:t>
                      </a:r>
                      <a:r>
                        <a:rPr lang="el-GR" baseline="0" dirty="0" smtClean="0">
                          <a:solidFill>
                            <a:schemeClr val="tx1"/>
                          </a:solidFill>
                        </a:rPr>
                        <a:t> Απόδοση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chemeClr val="tx1"/>
                          </a:solidFill>
                        </a:rPr>
                        <a:t>ΑΠΕ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chemeClr val="tx1"/>
                          </a:solidFill>
                        </a:rPr>
                        <a:t>Μείωση εκπομπών</a:t>
                      </a:r>
                      <a:r>
                        <a:rPr lang="el-GR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CO2</a:t>
                      </a:r>
                      <a:endParaRPr lang="el-GR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l-GR" baseline="0" dirty="0" smtClean="0">
                          <a:solidFill>
                            <a:schemeClr val="tx1"/>
                          </a:solidFill>
                        </a:rPr>
                        <a:t>(3 περίοδοι)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1482132">
                <a:tc rowSpan="3">
                  <a:txBody>
                    <a:bodyPr/>
                    <a:lstStyle/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l-GR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Παρεμβάσεις ενεργειακής αναβάθμισης </a:t>
                      </a:r>
                      <a:r>
                        <a:rPr lang="el-GR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(νοικοκυριά,</a:t>
                      </a:r>
                      <a:r>
                        <a:rPr lang="el-GR" sz="16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l-GR" sz="1600" baseline="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δημ.τομέας</a:t>
                      </a:r>
                      <a:r>
                        <a:rPr lang="el-GR" sz="16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  <a:p>
                      <a:pPr marL="0" indent="0">
                        <a:buFont typeface="Courier New" panose="02070309020205020404" pitchFamily="49" charset="0"/>
                        <a:buNone/>
                      </a:pPr>
                      <a:endParaRPr lang="el-GR" sz="1600" baseline="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l-GR" sz="1800" b="1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Ανακαίνιση κτηριακού αποθέματος </a:t>
                      </a:r>
                      <a:r>
                        <a:rPr lang="el-GR" sz="1800" b="1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l-GR" sz="1800" b="1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68 χιλ. ανακαινίσεις/ετησίως ώς 2030,  83 χιλ. έως 2050</a:t>
                      </a:r>
                    </a:p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endParaRPr lang="el-GR" sz="1800" kern="1200" dirty="0" smtClean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l-GR" sz="1800" b="1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Οικιακά </a:t>
                      </a:r>
                      <a:r>
                        <a:rPr lang="el-GR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κτήρια</a:t>
                      </a:r>
                      <a:r>
                        <a:rPr lang="el-GR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μείωση</a:t>
                      </a:r>
                      <a:r>
                        <a:rPr lang="el-GR" sz="1800" b="1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 κατανάλωσης</a:t>
                      </a:r>
                      <a:r>
                        <a:rPr lang="el-GR" sz="1800" b="1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 κατά </a:t>
                      </a:r>
                      <a:r>
                        <a:rPr lang="el-GR" sz="1800" b="1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16% έως το 2030 και κατά 20-22% έως το 2035</a:t>
                      </a:r>
                    </a:p>
                    <a:p>
                      <a:pPr marL="0" indent="0">
                        <a:buFont typeface="Courier New" panose="02070309020205020404" pitchFamily="49" charset="0"/>
                        <a:buNone/>
                      </a:pP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l-GR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ΑΠΕ στο ενεργειακό μείγμα: 45% έως 2030</a:t>
                      </a:r>
                    </a:p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endParaRPr lang="el-GR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l-GR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Μεταφορές: 13.9%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2025-2030: </a:t>
                      </a:r>
                      <a:r>
                        <a:rPr lang="el-GR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ΑΠΕ για παραγωγή</a:t>
                      </a:r>
                      <a:r>
                        <a:rPr lang="el-GR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Η.Ε,  υδροηλεκτρικά έργα, συστήματα αποθήκευσης, ενίσχυση Δικτύων Μεταφοράς και Διανομής, εξηλεκτρισμός οδικών μεταφορών</a:t>
                      </a:r>
                    </a:p>
                  </a:txBody>
                  <a:tcPr>
                    <a:solidFill>
                      <a:schemeClr val="accent6">
                        <a:lumMod val="90000"/>
                      </a:schemeClr>
                    </a:solidFill>
                  </a:tcPr>
                </a:tc>
              </a:tr>
              <a:tr h="14821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l-GR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2030-2040: </a:t>
                      </a:r>
                      <a:r>
                        <a:rPr lang="el-GR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έμφαση στην ηλεκτροκίνηση</a:t>
                      </a:r>
                      <a:endParaRPr lang="en-US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90000"/>
                      </a:schemeClr>
                    </a:solidFill>
                  </a:tcPr>
                </a:tc>
              </a:tr>
              <a:tr h="14821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2040-2050:</a:t>
                      </a:r>
                      <a:r>
                        <a:rPr lang="el-GR" b="1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l-GR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πράσινο Υδρογόνο και συνθετικά καύσιμα σε τομείς 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hard to abate – </a:t>
                      </a:r>
                      <a:r>
                        <a:rPr lang="el-GR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πχ βαριές οδικές μεταφορές</a:t>
                      </a:r>
                    </a:p>
                    <a:p>
                      <a:pPr algn="l"/>
                      <a:endParaRPr lang="el-GR" baseline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/>
                      <a:endParaRPr lang="en-US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353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32BCC4B-B009-D1F8-406D-2F5304E967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>
            <a:extLst>
              <a:ext uri="{FF2B5EF4-FFF2-40B4-BE49-F238E27FC236}">
                <a16:creationId xmlns:a16="http://schemas.microsoft.com/office/drawing/2014/main" xmlns="" id="{1FF48A66-2AAF-9BBD-116E-017A1BE3B2ED}"/>
              </a:ext>
            </a:extLst>
          </p:cNvPr>
          <p:cNvSpPr>
            <a:spLocks noGrp="1"/>
          </p:cNvSpPr>
          <p:nvPr>
            <p:ph type="ftr" idx="4294967295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>
              <a:buNone/>
            </a:pPr>
            <a:endParaRPr lang="aa-ET" sz="1200" b="0" u="none" strike="noStrike">
              <a:solidFill>
                <a:schemeClr val="dk1">
                  <a:tint val="75000"/>
                </a:schemeClr>
              </a:solidFill>
              <a:effectLst/>
              <a:uFillTx/>
              <a:latin typeface="Century Gothic"/>
            </a:endParaRPr>
          </a:p>
        </p:txBody>
      </p:sp>
      <p:sp>
        <p:nvSpPr>
          <p:cNvPr id="88" name="PlaceHolder 2">
            <a:extLst>
              <a:ext uri="{FF2B5EF4-FFF2-40B4-BE49-F238E27FC236}">
                <a16:creationId xmlns:a16="http://schemas.microsoft.com/office/drawing/2014/main" xmlns="" id="{4177F7ED-E3B8-76B2-85AB-A58799315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640" y="732240"/>
            <a:ext cx="10690920" cy="56620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algn="ctr">
              <a:buNone/>
            </a:pPr>
            <a:r>
              <a:rPr lang="el-GR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ΕΣΕΚ για Προσαρμογή στην </a:t>
            </a:r>
            <a:r>
              <a:rPr lang="el-G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ΚΑ – Διασύνδεση με </a:t>
            </a:r>
            <a:r>
              <a:rPr lang="el-GR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Υποδομές</a:t>
            </a:r>
            <a:endParaRPr lang="el-GR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0" name="TextBox 1">
            <a:extLst>
              <a:ext uri="{FF2B5EF4-FFF2-40B4-BE49-F238E27FC236}">
                <a16:creationId xmlns:a16="http://schemas.microsoft.com/office/drawing/2014/main" xmlns="" id="{E64EEE57-81C6-B035-F047-7229D0299740}"/>
              </a:ext>
            </a:extLst>
          </p:cNvPr>
          <p:cNvSpPr/>
          <p:nvPr/>
        </p:nvSpPr>
        <p:spPr>
          <a:xfrm>
            <a:off x="764640" y="1684508"/>
            <a:ext cx="450468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xmlns="" id="{67A26EED-98F8-B728-76E7-97E16D3ABF34}"/>
              </a:ext>
            </a:extLst>
          </p:cNvPr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9D330956-1242-46C6-980F-540FE887BE7C}" type="slidenum">
              <a:rPr/>
              <a:t>26</a:t>
            </a:fld>
            <a:endParaRPr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xmlns="" id="{E1E1B3B3-BEB7-079D-ED0D-67603E12057C}"/>
                  </a:ext>
                </a:extLst>
              </p14:cNvPr>
              <p14:cNvContentPartPr/>
              <p14:nvPr/>
            </p14:nvContentPartPr>
            <p14:xfrm>
              <a:off x="392164" y="776768"/>
              <a:ext cx="183240" cy="4258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1E1B3B3-BEB7-079D-ED0D-67603E12057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6044" y="770653"/>
                <a:ext cx="195480" cy="4381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xmlns="" id="{18AC45C4-941C-74AB-C310-A1DBA590FB68}"/>
                  </a:ext>
                </a:extLst>
              </p14:cNvPr>
              <p14:cNvContentPartPr/>
              <p14:nvPr/>
            </p14:nvContentPartPr>
            <p14:xfrm>
              <a:off x="131884" y="733928"/>
              <a:ext cx="515520" cy="11329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8AC45C4-941C-74AB-C310-A1DBA590FB6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884" y="670948"/>
                <a:ext cx="641160" cy="125852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ext Placeholder 3"/>
          <p:cNvSpPr>
            <a:spLocks noGrp="1"/>
          </p:cNvSpPr>
          <p:nvPr>
            <p:ph type="body"/>
          </p:nvPr>
        </p:nvSpPr>
        <p:spPr>
          <a:xfrm>
            <a:off x="647404" y="1298448"/>
            <a:ext cx="10690920" cy="4882896"/>
          </a:xfrm>
          <a:solidFill>
            <a:schemeClr val="bg1"/>
          </a:solidFill>
        </p:spPr>
        <p:txBody>
          <a:bodyPr/>
          <a:lstStyle/>
          <a:p>
            <a:pPr marL="0" marR="0" lvl="0" indent="0" algn="just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l-GR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</a:pPr>
            <a:r>
              <a:rPr lang="el-GR" sz="1800" dirty="0">
                <a:latin typeface="Calibri" panose="020F0502020204030204" pitchFamily="34" charset="0"/>
                <a:cs typeface="Calibri" panose="020F0502020204030204" pitchFamily="34" charset="0"/>
              </a:rPr>
              <a:t>αναγνώριση των </a:t>
            </a:r>
            <a:r>
              <a:rPr lang="el-GR" sz="1800" b="1" dirty="0">
                <a:latin typeface="Calibri" panose="020F0502020204030204" pitchFamily="34" charset="0"/>
                <a:cs typeface="Calibri" panose="020F0502020204030204" pitchFamily="34" charset="0"/>
              </a:rPr>
              <a:t>πηγών κλιματικού </a:t>
            </a:r>
            <a:r>
              <a:rPr lang="el-GR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κινδύνου</a:t>
            </a: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</a:pPr>
            <a:r>
              <a:rPr lang="el-G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αξιολόγηση </a:t>
            </a:r>
            <a:r>
              <a:rPr lang="el-GR" sz="1800" dirty="0">
                <a:latin typeface="Calibri" panose="020F0502020204030204" pitchFamily="34" charset="0"/>
                <a:cs typeface="Calibri" panose="020F0502020204030204" pitchFamily="34" charset="0"/>
              </a:rPr>
              <a:t>της κλιματικής </a:t>
            </a:r>
            <a:r>
              <a:rPr lang="el-GR" sz="1800" b="1" dirty="0">
                <a:latin typeface="Calibri" panose="020F0502020204030204" pitchFamily="34" charset="0"/>
                <a:cs typeface="Calibri" panose="020F0502020204030204" pitchFamily="34" charset="0"/>
              </a:rPr>
              <a:t>τρωτότητας</a:t>
            </a:r>
            <a:r>
              <a:rPr lang="el-GR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l-GR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</a:pPr>
            <a:r>
              <a:rPr lang="el-GR" sz="1800" dirty="0">
                <a:latin typeface="Calibri" panose="020F0502020204030204" pitchFamily="34" charset="0"/>
                <a:cs typeface="Calibri" panose="020F0502020204030204" pitchFamily="34" charset="0"/>
              </a:rPr>
              <a:t>βελτίωση της γνώσης σχετικά με τις προκαλούμενες από την </a:t>
            </a:r>
            <a:r>
              <a:rPr lang="el-G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ΚΑ μεταβολές </a:t>
            </a:r>
            <a:r>
              <a:rPr lang="el-GR" sz="1800" dirty="0">
                <a:latin typeface="Calibri" panose="020F0502020204030204" pitchFamily="34" charset="0"/>
                <a:cs typeface="Calibri" panose="020F0502020204030204" pitchFamily="34" charset="0"/>
              </a:rPr>
              <a:t>στο δυναμικό </a:t>
            </a:r>
            <a:r>
              <a:rPr lang="el-G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ΑΠΕ</a:t>
            </a: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</a:pPr>
            <a:r>
              <a:rPr lang="el-GR" sz="1800" dirty="0">
                <a:latin typeface="Calibri" panose="020F0502020204030204" pitchFamily="34" charset="0"/>
                <a:cs typeface="Calibri" panose="020F0502020204030204" pitchFamily="34" charset="0"/>
              </a:rPr>
              <a:t>ενίσχυση της </a:t>
            </a:r>
            <a:r>
              <a:rPr lang="el-GR" sz="1800" b="1" dirty="0">
                <a:latin typeface="Calibri" panose="020F0502020204030204" pitchFamily="34" charset="0"/>
                <a:cs typeface="Calibri" panose="020F0502020204030204" pitchFamily="34" charset="0"/>
              </a:rPr>
              <a:t>αποθηκευτικής ικανότητας </a:t>
            </a:r>
            <a:r>
              <a:rPr lang="el-GR" sz="1800" dirty="0">
                <a:latin typeface="Calibri" panose="020F0502020204030204" pitchFamily="34" charset="0"/>
                <a:cs typeface="Calibri" panose="020F0502020204030204" pitchFamily="34" charset="0"/>
              </a:rPr>
              <a:t>του </a:t>
            </a:r>
            <a:r>
              <a:rPr lang="el-G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συστήματος</a:t>
            </a: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</a:pPr>
            <a:r>
              <a:rPr lang="el-GR" sz="1800" b="1" dirty="0">
                <a:latin typeface="Calibri" panose="020F0502020204030204" pitchFamily="34" charset="0"/>
                <a:cs typeface="Calibri" panose="020F0502020204030204" pitchFamily="34" charset="0"/>
              </a:rPr>
              <a:t>διασύνδεση</a:t>
            </a:r>
            <a:r>
              <a:rPr lang="el-GR" sz="1800" dirty="0">
                <a:latin typeface="Calibri" panose="020F0502020204030204" pitchFamily="34" charset="0"/>
                <a:cs typeface="Calibri" panose="020F0502020204030204" pitchFamily="34" charset="0"/>
              </a:rPr>
              <a:t> μεταξύ των κλιματικών, υδατικών, ενεργειακών και αγροτικών </a:t>
            </a:r>
            <a:r>
              <a:rPr lang="el-GR" sz="1800" b="1" dirty="0">
                <a:latin typeface="Calibri" panose="020F0502020204030204" pitchFamily="34" charset="0"/>
                <a:cs typeface="Calibri" panose="020F0502020204030204" pitchFamily="34" charset="0"/>
              </a:rPr>
              <a:t>πολιτικών.</a:t>
            </a:r>
            <a:endParaRPr lang="en-US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800" dirty="0"/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/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l-GR" sz="18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98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32BCC4B-B009-D1F8-406D-2F5304E967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>
            <a:extLst>
              <a:ext uri="{FF2B5EF4-FFF2-40B4-BE49-F238E27FC236}">
                <a16:creationId xmlns:a16="http://schemas.microsoft.com/office/drawing/2014/main" xmlns="" id="{1FF48A66-2AAF-9BBD-116E-017A1BE3B2ED}"/>
              </a:ext>
            </a:extLst>
          </p:cNvPr>
          <p:cNvSpPr>
            <a:spLocks noGrp="1"/>
          </p:cNvSpPr>
          <p:nvPr>
            <p:ph type="ftr" idx="4294967295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>
              <a:buNone/>
            </a:pPr>
            <a:endParaRPr lang="aa-ET" sz="1200" b="0" u="none" strike="noStrike">
              <a:solidFill>
                <a:schemeClr val="dk1">
                  <a:tint val="75000"/>
                </a:schemeClr>
              </a:solidFill>
              <a:effectLst/>
              <a:uFillTx/>
              <a:latin typeface="Century Gothic"/>
            </a:endParaRPr>
          </a:p>
        </p:txBody>
      </p:sp>
      <p:sp>
        <p:nvSpPr>
          <p:cNvPr id="88" name="PlaceHolder 2">
            <a:extLst>
              <a:ext uri="{FF2B5EF4-FFF2-40B4-BE49-F238E27FC236}">
                <a16:creationId xmlns:a16="http://schemas.microsoft.com/office/drawing/2014/main" xmlns="" id="{4177F7ED-E3B8-76B2-85AB-A58799315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640" y="732240"/>
            <a:ext cx="10690920" cy="566208"/>
          </a:xfrm>
          <a:prstGeom prst="rect">
            <a:avLst/>
          </a:prstGeom>
          <a:solidFill>
            <a:srgbClr val="D5FFAB"/>
          </a:solidFill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algn="ctr">
              <a:buNone/>
            </a:pPr>
            <a:r>
              <a:rPr lang="el-GR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Προτάσεις του ΕΣΕΚ που συνδέονται με Υποδομές</a:t>
            </a:r>
            <a:endParaRPr lang="el-GR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0" name="TextBox 1">
            <a:extLst>
              <a:ext uri="{FF2B5EF4-FFF2-40B4-BE49-F238E27FC236}">
                <a16:creationId xmlns:a16="http://schemas.microsoft.com/office/drawing/2014/main" xmlns="" id="{E64EEE57-81C6-B035-F047-7229D0299740}"/>
              </a:ext>
            </a:extLst>
          </p:cNvPr>
          <p:cNvSpPr/>
          <p:nvPr/>
        </p:nvSpPr>
        <p:spPr>
          <a:xfrm>
            <a:off x="764640" y="1684508"/>
            <a:ext cx="450468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xmlns="" id="{67A26EED-98F8-B728-76E7-97E16D3ABF34}"/>
              </a:ext>
            </a:extLst>
          </p:cNvPr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9D330956-1242-46C6-980F-540FE887BE7C}" type="slidenum">
              <a:rPr/>
              <a:t>27</a:t>
            </a:fld>
            <a:endParaRPr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xmlns="" id="{E1E1B3B3-BEB7-079D-ED0D-67603E12057C}"/>
                  </a:ext>
                </a:extLst>
              </p14:cNvPr>
              <p14:cNvContentPartPr/>
              <p14:nvPr/>
            </p14:nvContentPartPr>
            <p14:xfrm>
              <a:off x="392164" y="776768"/>
              <a:ext cx="183240" cy="4258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1E1B3B3-BEB7-079D-ED0D-67603E12057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6044" y="770653"/>
                <a:ext cx="195480" cy="4381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xmlns="" id="{18AC45C4-941C-74AB-C310-A1DBA590FB68}"/>
                  </a:ext>
                </a:extLst>
              </p14:cNvPr>
              <p14:cNvContentPartPr/>
              <p14:nvPr/>
            </p14:nvContentPartPr>
            <p14:xfrm>
              <a:off x="131884" y="733928"/>
              <a:ext cx="515520" cy="11329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8AC45C4-941C-74AB-C310-A1DBA590FB6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884" y="670948"/>
                <a:ext cx="641160" cy="125852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ext Placeholder 3"/>
          <p:cNvSpPr>
            <a:spLocks noGrp="1"/>
          </p:cNvSpPr>
          <p:nvPr>
            <p:ph type="body"/>
          </p:nvPr>
        </p:nvSpPr>
        <p:spPr>
          <a:xfrm>
            <a:off x="647404" y="1298448"/>
            <a:ext cx="11139212" cy="5422752"/>
          </a:xfrm>
          <a:solidFill>
            <a:schemeClr val="bg1"/>
          </a:solidFill>
        </p:spPr>
        <p:txBody>
          <a:bodyPr/>
          <a:lstStyle/>
          <a:p>
            <a:pPr marL="0" marR="0" lvl="0" indent="0" algn="just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l-GR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800" dirty="0"/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/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l-GR" sz="18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1467538"/>
              </p:ext>
            </p:extLst>
          </p:nvPr>
        </p:nvGraphicFramePr>
        <p:xfrm>
          <a:off x="475488" y="1490470"/>
          <a:ext cx="11210544" cy="479024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37360"/>
                <a:gridCol w="9473184"/>
              </a:tblGrid>
              <a:tr h="1025957">
                <a:tc>
                  <a:txBody>
                    <a:bodyPr/>
                    <a:lstStyle/>
                    <a:p>
                      <a:r>
                        <a:rPr lang="el-GR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Ενέργεια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l-GR" sz="16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Υπογειοποίηση</a:t>
                      </a:r>
                      <a:r>
                        <a:rPr lang="el-GR" sz="16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δικτύου</a:t>
                      </a:r>
                    </a:p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l-GR" sz="16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Ενίσχυση συστήματος Μεταφοράς &amp; Διανομής </a:t>
                      </a:r>
                      <a:r>
                        <a:rPr lang="el-GR" sz="16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 διακίνηση ενέργειας από νέες ΑΠΕ</a:t>
                      </a:r>
                    </a:p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l-GR" sz="16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Αποφυγή </a:t>
                      </a:r>
                      <a:r>
                        <a:rPr lang="el-GR" sz="1600" baseline="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χωροθέτησης</a:t>
                      </a:r>
                      <a:r>
                        <a:rPr lang="el-GR" sz="16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υποδομών και δικτύων σε θέσεις υψηλής κλιματικής τρωτότητας</a:t>
                      </a:r>
                    </a:p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l-GR" sz="16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Επενδύσεις σε έργα προστασίας</a:t>
                      </a:r>
                    </a:p>
                  </a:txBody>
                  <a:tcPr/>
                </a:tc>
              </a:tr>
              <a:tr h="1025957">
                <a:tc>
                  <a:txBody>
                    <a:bodyPr/>
                    <a:lstStyle/>
                    <a:p>
                      <a:r>
                        <a:rPr lang="el-GR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Μεταφορές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l-GR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Προστασία των υπαίθριων σιδηροδρομικών υποδομών από τους ανέμους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l-GR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Διάδρομοι έκτακτης ανάγκης ή εκτροπές για τις σιδηροδρομικές μεταφορές</a:t>
                      </a:r>
                      <a:r>
                        <a:rPr lang="el-GR" sz="16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l-GR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σε σημεία υψηλής τρωτότητας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l-GR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Συστήματα παρακολούθησης και προειδοποίησης θερμοκρασίας σε υπόγειες σιδηροδρομικές υποδομές</a:t>
                      </a:r>
                    </a:p>
                  </a:txBody>
                  <a:tcPr/>
                </a:tc>
              </a:tr>
              <a:tr h="905258">
                <a:tc>
                  <a:txBody>
                    <a:bodyPr/>
                    <a:lstStyle/>
                    <a:p>
                      <a:r>
                        <a:rPr lang="el-GR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Πολεοδομικός σχεδιασμός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l-GR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βελτίωση του θερμικού περιβάλλοντος στις πόλεις (επανασχεδιασμός ελεύθερων χώρων, αναπλάσεις, βιοκλιματικός σχεδιασμός, αύξηση αστικού πρασίνου)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l-GR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Κλιματιζόμενοι</a:t>
                      </a:r>
                      <a:r>
                        <a:rPr lang="el-GR" sz="16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χώροι, πράσινοι χώροι </a:t>
                      </a:r>
                      <a:r>
                        <a:rPr lang="el-GR" sz="16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(προστασία από καύσωνα)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766269">
                <a:tc>
                  <a:txBody>
                    <a:bodyPr/>
                    <a:lstStyle/>
                    <a:p>
                      <a:r>
                        <a:rPr lang="el-GR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Κτηριακό απόθεμα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l-GR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Μείωση των θερμικών και ενεργειακών αναγκών των κτιρίων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l-GR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Βελτίωση των προδιαγραφών κτηρίων, τουριστικών εγκαταστάσεων </a:t>
                      </a:r>
                      <a:r>
                        <a:rPr lang="el-GR" sz="16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κ.α</a:t>
                      </a:r>
                      <a:endParaRPr lang="el-GR" sz="16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1025957">
                <a:tc>
                  <a:txBody>
                    <a:bodyPr/>
                    <a:lstStyle/>
                    <a:p>
                      <a:r>
                        <a:rPr lang="el-GR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Υδατική διαχείριση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l-GR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Μικρές μονάδες αφαλάτωσης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l-GR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Επαναχρησιμοποίηση</a:t>
                      </a:r>
                      <a:r>
                        <a:rPr lang="el-GR" sz="16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νερού</a:t>
                      </a:r>
                      <a:r>
                        <a:rPr lang="el-GR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 ανακύκλωση όμβριων υδάτων, επεξεργασία υγρών αποβλήτων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324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32BCC4B-B009-D1F8-406D-2F5304E967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>
            <a:extLst>
              <a:ext uri="{FF2B5EF4-FFF2-40B4-BE49-F238E27FC236}">
                <a16:creationId xmlns:a16="http://schemas.microsoft.com/office/drawing/2014/main" xmlns="" id="{1FF48A66-2AAF-9BBD-116E-017A1BE3B2ED}"/>
              </a:ext>
            </a:extLst>
          </p:cNvPr>
          <p:cNvSpPr>
            <a:spLocks noGrp="1"/>
          </p:cNvSpPr>
          <p:nvPr>
            <p:ph type="ftr" idx="4294967295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>
              <a:buNone/>
            </a:pPr>
            <a:endParaRPr lang="aa-ET" sz="1200" b="0" u="none" strike="noStrike">
              <a:solidFill>
                <a:schemeClr val="dk1">
                  <a:tint val="75000"/>
                </a:schemeClr>
              </a:solidFill>
              <a:effectLst/>
              <a:uFillTx/>
              <a:latin typeface="Century Gothic"/>
            </a:endParaRPr>
          </a:p>
        </p:txBody>
      </p:sp>
      <p:sp>
        <p:nvSpPr>
          <p:cNvPr id="88" name="PlaceHolder 2">
            <a:extLst>
              <a:ext uri="{FF2B5EF4-FFF2-40B4-BE49-F238E27FC236}">
                <a16:creationId xmlns:a16="http://schemas.microsoft.com/office/drawing/2014/main" xmlns="" id="{4177F7ED-E3B8-76B2-85AB-A58799315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640" y="732240"/>
            <a:ext cx="10690920" cy="739944"/>
          </a:xfrm>
          <a:prstGeom prst="rect">
            <a:avLst/>
          </a:prstGeom>
          <a:solidFill>
            <a:srgbClr val="CCFFCC"/>
          </a:solidFill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algn="ctr">
              <a:buNone/>
            </a:pPr>
            <a:r>
              <a:rPr lang="el-GR" sz="2400" b="1" dirty="0"/>
              <a:t>Εθνική Στρατηγική για την Προσαρμογή στην Κλιματική Αλλαγή (ΕΣΠΚΑ)</a:t>
            </a:r>
            <a:endParaRPr lang="aa-ET" sz="2400" b="1" u="none" strike="noStrike" dirty="0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90" name="TextBox 1">
            <a:extLst>
              <a:ext uri="{FF2B5EF4-FFF2-40B4-BE49-F238E27FC236}">
                <a16:creationId xmlns:a16="http://schemas.microsoft.com/office/drawing/2014/main" xmlns="" id="{E64EEE57-81C6-B035-F047-7229D0299740}"/>
              </a:ext>
            </a:extLst>
          </p:cNvPr>
          <p:cNvSpPr/>
          <p:nvPr/>
        </p:nvSpPr>
        <p:spPr>
          <a:xfrm>
            <a:off x="764640" y="1758600"/>
            <a:ext cx="450468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xmlns="" id="{67A26EED-98F8-B728-76E7-97E16D3ABF34}"/>
              </a:ext>
            </a:extLst>
          </p:cNvPr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9D330956-1242-46C6-980F-540FE887BE7C}" type="slidenum">
              <a:rPr/>
              <a:t>28</a:t>
            </a:fld>
            <a:endParaRPr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xmlns="" id="{E1E1B3B3-BEB7-079D-ED0D-67603E12057C}"/>
                  </a:ext>
                </a:extLst>
              </p14:cNvPr>
              <p14:cNvContentPartPr/>
              <p14:nvPr/>
            </p14:nvContentPartPr>
            <p14:xfrm>
              <a:off x="392164" y="776768"/>
              <a:ext cx="183240" cy="4258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1E1B3B3-BEB7-079D-ED0D-67603E12057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6044" y="770653"/>
                <a:ext cx="195480" cy="4381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xmlns="" id="{18AC45C4-941C-74AB-C310-A1DBA590FB68}"/>
                  </a:ext>
                </a:extLst>
              </p14:cNvPr>
              <p14:cNvContentPartPr/>
              <p14:nvPr/>
            </p14:nvContentPartPr>
            <p14:xfrm>
              <a:off x="131884" y="733928"/>
              <a:ext cx="515520" cy="11329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8AC45C4-941C-74AB-C310-A1DBA590FB6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884" y="670948"/>
                <a:ext cx="641160" cy="125852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ext Placeholder 3"/>
          <p:cNvSpPr>
            <a:spLocks noGrp="1"/>
          </p:cNvSpPr>
          <p:nvPr>
            <p:ph type="body"/>
          </p:nvPr>
        </p:nvSpPr>
        <p:spPr>
          <a:xfrm>
            <a:off x="647404" y="1581912"/>
            <a:ext cx="10690920" cy="4599432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el-GR" sz="1800" dirty="0" smtClean="0"/>
              <a:t>Σύνδεση με Στρατηγική ΕΕ για Προσαρμογή στην ΚΑ</a:t>
            </a:r>
          </a:p>
          <a:p>
            <a:pPr marL="0" indent="0" algn="just">
              <a:buNone/>
            </a:pPr>
            <a:endParaRPr lang="el-GR" sz="1800" dirty="0" smtClean="0"/>
          </a:p>
          <a:p>
            <a:pPr algn="just">
              <a:buFont typeface="Wingdings" panose="05000000000000000000" pitchFamily="2" charset="2"/>
              <a:buChar char="q"/>
            </a:pPr>
            <a:r>
              <a:rPr lang="el-GR" sz="1800" dirty="0" smtClean="0"/>
              <a:t>Μακροπρόθεσμη στόχευση – ενίσχυση προσαρμοστικής ικανότητας / Περιφερειακά Σχέδια δράσης / βελτιωμένη λήψη αποφάσεων / ευαισθητοποίηση κοινωνίας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el-GR" sz="1800" dirty="0"/>
          </a:p>
          <a:p>
            <a:pPr algn="just">
              <a:buFont typeface="Wingdings" panose="05000000000000000000" pitchFamily="2" charset="2"/>
              <a:buChar char="q"/>
            </a:pPr>
            <a:r>
              <a:rPr lang="el-GR" sz="1800" dirty="0" smtClean="0"/>
              <a:t>Συνεχής </a:t>
            </a:r>
            <a:r>
              <a:rPr lang="el-GR" sz="1800" dirty="0"/>
              <a:t>και δυναμική διαδικασία επανεξέτασης, </a:t>
            </a:r>
            <a:r>
              <a:rPr lang="el-GR" sz="1800" dirty="0" smtClean="0"/>
              <a:t>επαναξιολόγησης …….</a:t>
            </a:r>
            <a:r>
              <a:rPr lang="el-GR" sz="1800" b="1" dirty="0" smtClean="0"/>
              <a:t>καλύπτει 10ετία, αξιολόγηση ανά 5ετία</a:t>
            </a:r>
          </a:p>
          <a:p>
            <a:pPr marL="0" indent="0" algn="just">
              <a:buNone/>
            </a:pPr>
            <a:endParaRPr lang="el-GR" sz="1800" dirty="0"/>
          </a:p>
          <a:p>
            <a:pPr algn="just">
              <a:buFont typeface="Wingdings" panose="05000000000000000000" pitchFamily="2" charset="2"/>
              <a:buChar char="q"/>
            </a:pPr>
            <a:r>
              <a:rPr lang="el-GR" sz="1800" dirty="0" smtClean="0"/>
              <a:t>Έκδοση 2016 – καμιά </a:t>
            </a:r>
            <a:r>
              <a:rPr lang="el-GR" sz="1800" dirty="0" err="1" smtClean="0"/>
              <a:t>επικαιροποίηση</a:t>
            </a:r>
            <a:endParaRPr lang="el-GR" sz="1800" dirty="0" smtClean="0"/>
          </a:p>
          <a:p>
            <a:pPr algn="just">
              <a:buFont typeface="Wingdings" panose="05000000000000000000" pitchFamily="2" charset="2"/>
              <a:buChar char="q"/>
            </a:pPr>
            <a:endParaRPr lang="el-GR" sz="1800" dirty="0" smtClean="0"/>
          </a:p>
          <a:p>
            <a:pPr algn="just">
              <a:buFont typeface="Wingdings" panose="05000000000000000000" pitchFamily="2" charset="2"/>
              <a:buChar char="q"/>
            </a:pPr>
            <a:r>
              <a:rPr lang="el-GR" sz="1800" dirty="0"/>
              <a:t>Κλιματικός </a:t>
            </a:r>
            <a:r>
              <a:rPr lang="el-GR" sz="1800" dirty="0" smtClean="0"/>
              <a:t>Ν. 4936/2022: </a:t>
            </a:r>
            <a:r>
              <a:rPr lang="el-GR" sz="1800" i="1" dirty="0" smtClean="0"/>
              <a:t>κάθε </a:t>
            </a:r>
            <a:r>
              <a:rPr lang="el-GR" sz="1800" i="1" dirty="0"/>
              <a:t>νέο έργο να λαμβάνει μέτρα </a:t>
            </a:r>
            <a:r>
              <a:rPr lang="el-GR" sz="1800" i="1" dirty="0" smtClean="0"/>
              <a:t>για </a:t>
            </a:r>
            <a:r>
              <a:rPr lang="el-GR" sz="1800" i="1" dirty="0"/>
              <a:t>την ενίσχυση της ανθεκτικότητας </a:t>
            </a:r>
            <a:r>
              <a:rPr lang="el-GR" sz="1800" i="1" dirty="0" smtClean="0"/>
              <a:t>στις </a:t>
            </a:r>
            <a:r>
              <a:rPr lang="el-GR" sz="1800" i="1" dirty="0"/>
              <a:t>υφιστάμενες και μελλοντικές κλιματικές </a:t>
            </a:r>
            <a:r>
              <a:rPr lang="el-GR" sz="1800" i="1" dirty="0" smtClean="0"/>
              <a:t>συνθήκες </a:t>
            </a:r>
            <a:r>
              <a:rPr lang="el-GR" sz="1800" i="1" dirty="0"/>
              <a:t>στο στάδιο της περιβαλλοντικής </a:t>
            </a:r>
            <a:r>
              <a:rPr lang="el-GR" sz="1800" i="1" dirty="0" err="1"/>
              <a:t>αδειοδότησης</a:t>
            </a:r>
            <a:r>
              <a:rPr lang="el-GR" sz="1800" i="1" dirty="0"/>
              <a:t> 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el-GR" sz="1800" dirty="0"/>
          </a:p>
          <a:p>
            <a:pPr algn="just">
              <a:buFont typeface="Wingdings" panose="05000000000000000000" pitchFamily="2" charset="2"/>
              <a:buChar char="q"/>
            </a:pPr>
            <a:endParaRPr lang="el-GR" sz="1800" b="1" i="1" dirty="0"/>
          </a:p>
        </p:txBody>
      </p:sp>
    </p:spTree>
    <p:extLst>
      <p:ext uri="{BB962C8B-B14F-4D97-AF65-F5344CB8AC3E}">
        <p14:creationId xmlns:p14="http://schemas.microsoft.com/office/powerpoint/2010/main" val="316575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32BCC4B-B009-D1F8-406D-2F5304E967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>
            <a:extLst>
              <a:ext uri="{FF2B5EF4-FFF2-40B4-BE49-F238E27FC236}">
                <a16:creationId xmlns:a16="http://schemas.microsoft.com/office/drawing/2014/main" xmlns="" id="{1FF48A66-2AAF-9BBD-116E-017A1BE3B2ED}"/>
              </a:ext>
            </a:extLst>
          </p:cNvPr>
          <p:cNvSpPr>
            <a:spLocks noGrp="1"/>
          </p:cNvSpPr>
          <p:nvPr>
            <p:ph type="ftr" idx="4294967295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>
              <a:buNone/>
            </a:pPr>
            <a:endParaRPr lang="aa-ET" sz="1200" b="0" u="none" strike="noStrike">
              <a:solidFill>
                <a:schemeClr val="dk1">
                  <a:tint val="75000"/>
                </a:schemeClr>
              </a:solidFill>
              <a:effectLst/>
              <a:uFillTx/>
              <a:latin typeface="Century Gothic"/>
            </a:endParaRPr>
          </a:p>
        </p:txBody>
      </p:sp>
      <p:sp>
        <p:nvSpPr>
          <p:cNvPr id="88" name="PlaceHolder 2">
            <a:extLst>
              <a:ext uri="{FF2B5EF4-FFF2-40B4-BE49-F238E27FC236}">
                <a16:creationId xmlns:a16="http://schemas.microsoft.com/office/drawing/2014/main" xmlns="" id="{4177F7ED-E3B8-76B2-85AB-A58799315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640" y="732240"/>
            <a:ext cx="10690920" cy="739944"/>
          </a:xfrm>
          <a:prstGeom prst="rect">
            <a:avLst/>
          </a:prstGeom>
          <a:solidFill>
            <a:srgbClr val="CCFFCC"/>
          </a:solidFill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algn="ctr">
              <a:buNone/>
            </a:pPr>
            <a:r>
              <a:rPr lang="el-GR" sz="2400" b="1" dirty="0"/>
              <a:t>Εθνική Στρατηγική για την Προσαρμογή στην Κλιματική Αλλαγή (ΕΣΠΚΑ)</a:t>
            </a:r>
            <a:endParaRPr lang="aa-ET" sz="2400" b="1" u="none" strike="noStrike" dirty="0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90" name="TextBox 1">
            <a:extLst>
              <a:ext uri="{FF2B5EF4-FFF2-40B4-BE49-F238E27FC236}">
                <a16:creationId xmlns:a16="http://schemas.microsoft.com/office/drawing/2014/main" xmlns="" id="{E64EEE57-81C6-B035-F047-7229D0299740}"/>
              </a:ext>
            </a:extLst>
          </p:cNvPr>
          <p:cNvSpPr/>
          <p:nvPr/>
        </p:nvSpPr>
        <p:spPr>
          <a:xfrm>
            <a:off x="764640" y="1758600"/>
            <a:ext cx="450468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xmlns="" id="{67A26EED-98F8-B728-76E7-97E16D3ABF34}"/>
              </a:ext>
            </a:extLst>
          </p:cNvPr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9D330956-1242-46C6-980F-540FE887BE7C}" type="slidenum">
              <a:rPr/>
              <a:t>29</a:t>
            </a:fld>
            <a:endParaRPr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xmlns="" id="{E1E1B3B3-BEB7-079D-ED0D-67603E12057C}"/>
                  </a:ext>
                </a:extLst>
              </p14:cNvPr>
              <p14:cNvContentPartPr/>
              <p14:nvPr/>
            </p14:nvContentPartPr>
            <p14:xfrm>
              <a:off x="392164" y="776768"/>
              <a:ext cx="183240" cy="4258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1E1B3B3-BEB7-079D-ED0D-67603E12057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6044" y="770653"/>
                <a:ext cx="195480" cy="4381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xmlns="" id="{18AC45C4-941C-74AB-C310-A1DBA590FB68}"/>
                  </a:ext>
                </a:extLst>
              </p14:cNvPr>
              <p14:cNvContentPartPr/>
              <p14:nvPr/>
            </p14:nvContentPartPr>
            <p14:xfrm>
              <a:off x="131884" y="733928"/>
              <a:ext cx="515520" cy="11329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8AC45C4-941C-74AB-C310-A1DBA590FB6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884" y="670948"/>
                <a:ext cx="641160" cy="125852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ext Placeholder 3"/>
          <p:cNvSpPr>
            <a:spLocks noGrp="1"/>
          </p:cNvSpPr>
          <p:nvPr>
            <p:ph type="body"/>
          </p:nvPr>
        </p:nvSpPr>
        <p:spPr>
          <a:xfrm>
            <a:off x="647404" y="1581912"/>
            <a:ext cx="10690920" cy="4599432"/>
          </a:xfrm>
        </p:spPr>
        <p:txBody>
          <a:bodyPr/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l-GR" sz="1800" b="1" i="1" dirty="0" smtClean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l-GR" sz="1800" dirty="0"/>
              <a:t>Οι 13 Περιφέρειες έχουν συγκροτήσει τα δικά τους </a:t>
            </a:r>
            <a:r>
              <a:rPr lang="el-GR" sz="1800" b="1" dirty="0"/>
              <a:t>Περιφερειακά Σχέδια Προσαρμογής (</a:t>
            </a:r>
            <a:r>
              <a:rPr lang="el-GR" sz="1800" b="1" dirty="0" err="1" smtClean="0"/>
              <a:t>ΠεΣΠΚΑ</a:t>
            </a:r>
            <a:r>
              <a:rPr lang="el-GR" sz="1800" b="1" dirty="0" smtClean="0"/>
              <a:t>) </a:t>
            </a:r>
            <a:r>
              <a:rPr lang="el-GR" sz="1800" b="1" dirty="0" smtClean="0">
                <a:sym typeface="Wingdings" panose="05000000000000000000" pitchFamily="2" charset="2"/>
              </a:rPr>
              <a:t> </a:t>
            </a:r>
            <a:r>
              <a:rPr lang="el-GR" sz="1800" u="sng" dirty="0" smtClean="0"/>
              <a:t>εξειδικεύουν</a:t>
            </a:r>
            <a:r>
              <a:rPr lang="el-GR" sz="1800" dirty="0" smtClean="0"/>
              <a:t> </a:t>
            </a:r>
            <a:r>
              <a:rPr lang="el-GR" sz="1800" dirty="0"/>
              <a:t>την ΕΣΠΚΑ, και με βάση τις κλιματικές συνθήκες και την τρωτότητα που εμφανίζει κάθε περιφέρεια καθορίζουν </a:t>
            </a:r>
            <a:r>
              <a:rPr lang="el-GR" sz="1800" u="sng" dirty="0"/>
              <a:t>δράσεις και μέτρα προσαρμογής</a:t>
            </a:r>
            <a:r>
              <a:rPr lang="el-GR" sz="1800" dirty="0"/>
              <a:t>, ιεραρχούν </a:t>
            </a:r>
            <a:r>
              <a:rPr lang="el-GR" sz="1800" u="sng" dirty="0"/>
              <a:t>προτεραιότητες, </a:t>
            </a:r>
            <a:r>
              <a:rPr lang="el-GR" sz="1800" dirty="0"/>
              <a:t>καθορίζουν τους </a:t>
            </a:r>
            <a:r>
              <a:rPr lang="el-GR" sz="1800" u="sng" dirty="0"/>
              <a:t>εμπλεκόμενους φορείς, </a:t>
            </a:r>
            <a:r>
              <a:rPr lang="el-GR" sz="1800" dirty="0"/>
              <a:t>τα </a:t>
            </a:r>
            <a:r>
              <a:rPr lang="el-GR" sz="1800" u="sng" dirty="0"/>
              <a:t>οικονομικά </a:t>
            </a:r>
            <a:r>
              <a:rPr lang="el-GR" sz="1800" u="sng" dirty="0" smtClean="0"/>
              <a:t>εργαλεία</a:t>
            </a:r>
            <a:r>
              <a:rPr lang="el-GR" sz="1800" dirty="0" smtClean="0"/>
              <a:t>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l-GR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l-GR" sz="1600" dirty="0"/>
              <a:t>Ε</a:t>
            </a:r>
            <a:r>
              <a:rPr lang="el-GR" sz="1600" dirty="0" smtClean="0"/>
              <a:t>γκεκριμένο </a:t>
            </a:r>
            <a:r>
              <a:rPr lang="el-GR" sz="1600" dirty="0"/>
              <a:t>Περιφερειακό </a:t>
            </a:r>
            <a:r>
              <a:rPr lang="el-GR" sz="1600" dirty="0" smtClean="0"/>
              <a:t>Σχέδιο: </a:t>
            </a:r>
            <a:r>
              <a:rPr lang="el-GR" sz="1600" dirty="0"/>
              <a:t>Περιφέρεια Αττικής,  Βόρειο Αιγαίο, Κρήτη, Δυτική Ελλάδα, Κεντρική Μακεδονία, Θεσσαλία, Πελοπόννησος, Στερεά Ελλάδα. </a:t>
            </a:r>
            <a:endParaRPr lang="el-GR" sz="1600" dirty="0" smtClean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l-GR" sz="1600" dirty="0" smtClean="0"/>
              <a:t>Σε φάση </a:t>
            </a:r>
            <a:r>
              <a:rPr lang="el-GR" sz="1600" dirty="0"/>
              <a:t>διαβούλευσης του </a:t>
            </a:r>
            <a:r>
              <a:rPr lang="el-GR" sz="1600" dirty="0" smtClean="0"/>
              <a:t>Σχεδίου </a:t>
            </a:r>
            <a:r>
              <a:rPr lang="el-GR" sz="1600" dirty="0"/>
              <a:t>που έχει εκπονηθεί: Ανατολική Μακεδονία και Θράκη, Ήπειρος, Δυτική Μακεδονία, Νότιο Αιγαίο, Ιόνιο</a:t>
            </a:r>
            <a:endParaRPr lang="el-GR" sz="1600" dirty="0" smtClean="0"/>
          </a:p>
          <a:p>
            <a:pPr algn="just">
              <a:buFont typeface="Wingdings" panose="05000000000000000000" pitchFamily="2" charset="2"/>
              <a:buChar char="q"/>
            </a:pPr>
            <a:endParaRPr lang="el-GR" sz="1800" b="1" i="1" dirty="0"/>
          </a:p>
          <a:p>
            <a:pPr algn="just">
              <a:buFont typeface="Wingdings" panose="05000000000000000000" pitchFamily="2" charset="2"/>
              <a:buChar char="q"/>
            </a:pPr>
            <a:endParaRPr lang="el-GR" sz="1800" b="1" i="1" dirty="0"/>
          </a:p>
        </p:txBody>
      </p:sp>
    </p:spTree>
    <p:extLst>
      <p:ext uri="{BB962C8B-B14F-4D97-AF65-F5344CB8AC3E}">
        <p14:creationId xmlns:p14="http://schemas.microsoft.com/office/powerpoint/2010/main" val="220461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32BCC4B-B009-D1F8-406D-2F5304E967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>
            <a:extLst>
              <a:ext uri="{FF2B5EF4-FFF2-40B4-BE49-F238E27FC236}">
                <a16:creationId xmlns:a16="http://schemas.microsoft.com/office/drawing/2014/main" xmlns="" id="{1FF48A66-2AAF-9BBD-116E-017A1BE3B2ED}"/>
              </a:ext>
            </a:extLst>
          </p:cNvPr>
          <p:cNvSpPr>
            <a:spLocks noGrp="1"/>
          </p:cNvSpPr>
          <p:nvPr>
            <p:ph type="ftr" idx="4294967295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>
              <a:buNone/>
            </a:pPr>
            <a:endParaRPr lang="aa-ET" sz="1200" b="0" u="none" strike="noStrike">
              <a:solidFill>
                <a:schemeClr val="dk1">
                  <a:tint val="75000"/>
                </a:schemeClr>
              </a:solidFill>
              <a:effectLst/>
              <a:uFillTx/>
              <a:latin typeface="Century Gothic"/>
            </a:endParaRPr>
          </a:p>
        </p:txBody>
      </p:sp>
      <p:sp>
        <p:nvSpPr>
          <p:cNvPr id="88" name="PlaceHolder 2">
            <a:extLst>
              <a:ext uri="{FF2B5EF4-FFF2-40B4-BE49-F238E27FC236}">
                <a16:creationId xmlns:a16="http://schemas.microsoft.com/office/drawing/2014/main" xmlns="" id="{4177F7ED-E3B8-76B2-85AB-A58799315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640" y="732240"/>
            <a:ext cx="10690920" cy="470408"/>
          </a:xfrm>
          <a:prstGeom prst="rect">
            <a:avLst/>
          </a:prstGeom>
          <a:solidFill>
            <a:srgbClr val="FF9933"/>
          </a:solidFill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algn="ctr">
              <a:buNone/>
            </a:pPr>
            <a:r>
              <a:rPr lang="el-GR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Υποδομές (2)</a:t>
            </a:r>
            <a:endParaRPr lang="el-GR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0" name="TextBox 1">
            <a:extLst>
              <a:ext uri="{FF2B5EF4-FFF2-40B4-BE49-F238E27FC236}">
                <a16:creationId xmlns:a16="http://schemas.microsoft.com/office/drawing/2014/main" xmlns="" id="{E64EEE57-81C6-B035-F047-7229D0299740}"/>
              </a:ext>
            </a:extLst>
          </p:cNvPr>
          <p:cNvSpPr/>
          <p:nvPr/>
        </p:nvSpPr>
        <p:spPr>
          <a:xfrm>
            <a:off x="764640" y="1758600"/>
            <a:ext cx="450468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xmlns="" id="{67A26EED-98F8-B728-76E7-97E16D3ABF34}"/>
              </a:ext>
            </a:extLst>
          </p:cNvPr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9D330956-1242-46C6-980F-540FE887BE7C}" type="slidenum">
              <a:rPr/>
              <a:t>3</a:t>
            </a:fld>
            <a:endParaRPr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xmlns="" id="{E1E1B3B3-BEB7-079D-ED0D-67603E12057C}"/>
                  </a:ext>
                </a:extLst>
              </p14:cNvPr>
              <p14:cNvContentPartPr/>
              <p14:nvPr/>
            </p14:nvContentPartPr>
            <p14:xfrm>
              <a:off x="392164" y="776768"/>
              <a:ext cx="183240" cy="4258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1E1B3B3-BEB7-079D-ED0D-67603E12057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6044" y="770653"/>
                <a:ext cx="195480" cy="4381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xmlns="" id="{18AC45C4-941C-74AB-C310-A1DBA590FB68}"/>
                  </a:ext>
                </a:extLst>
              </p14:cNvPr>
              <p14:cNvContentPartPr/>
              <p14:nvPr/>
            </p14:nvContentPartPr>
            <p14:xfrm>
              <a:off x="131884" y="733928"/>
              <a:ext cx="515520" cy="11329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8AC45C4-941C-74AB-C310-A1DBA590FB6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884" y="670948"/>
                <a:ext cx="641160" cy="125852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ext Placeholder 3"/>
          <p:cNvSpPr>
            <a:spLocks noGrp="1"/>
          </p:cNvSpPr>
          <p:nvPr>
            <p:ph type="body"/>
          </p:nvPr>
        </p:nvSpPr>
        <p:spPr>
          <a:xfrm>
            <a:off x="647404" y="1444752"/>
            <a:ext cx="10690920" cy="4736592"/>
          </a:xfrm>
        </p:spPr>
        <p:txBody>
          <a:bodyPr/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sz="1800" dirty="0"/>
              <a:t>ευρωπαϊκές </a:t>
            </a:r>
            <a:r>
              <a:rPr lang="el-GR" sz="1800" b="1" dirty="0"/>
              <a:t>υποδομές δεν είναι επαρκώς προετοιμασμένες να αντιμετωπίσουν τις </a:t>
            </a:r>
            <a:r>
              <a:rPr lang="el-GR" sz="1800" b="1" dirty="0" smtClean="0"/>
              <a:t>επιπτώσεις</a:t>
            </a:r>
            <a:endParaRPr lang="el-GR" sz="1800" dirty="0" smtClean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sz="1800" b="1" dirty="0"/>
              <a:t>Αδύναμο κτιριακό απόθεμα </a:t>
            </a:r>
            <a:r>
              <a:rPr lang="el-GR" sz="1800" dirty="0" smtClean="0"/>
              <a:t>ΕΕ - δεν </a:t>
            </a:r>
            <a:r>
              <a:rPr lang="el-GR" sz="1800" dirty="0"/>
              <a:t>μπορεί να αντέξει τις μακροχρόνιες κλιματικές </a:t>
            </a:r>
            <a:r>
              <a:rPr lang="el-GR" sz="1800" dirty="0" smtClean="0"/>
              <a:t>μεταβολές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sz="1800" dirty="0"/>
              <a:t>Για να είναι κλιματικά ανθεκτικές</a:t>
            </a:r>
            <a:r>
              <a:rPr lang="el-GR" sz="1800" dirty="0">
                <a:sym typeface="Wingdings" panose="05000000000000000000" pitchFamily="2" charset="2"/>
              </a:rPr>
              <a:t></a:t>
            </a:r>
            <a:r>
              <a:rPr lang="el-GR" sz="1800" dirty="0"/>
              <a:t> </a:t>
            </a:r>
            <a:r>
              <a:rPr lang="el-GR" sz="1800" b="1" dirty="0"/>
              <a:t>πρόσθετο αρχικό κόστος 3%</a:t>
            </a:r>
            <a:r>
              <a:rPr lang="el-GR" sz="1800" dirty="0"/>
              <a:t> της συνολικής αξίας ενός </a:t>
            </a:r>
            <a:r>
              <a:rPr lang="el-GR" sz="1800" dirty="0" smtClean="0"/>
              <a:t>έργου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l-GR" sz="1800" b="1" dirty="0" smtClean="0"/>
              <a:t>Προτείνει: </a:t>
            </a:r>
            <a:r>
              <a:rPr lang="el-GR" sz="1800" b="1" u="sng" dirty="0"/>
              <a:t>Προσαρμογή που βασίζεται στη φύση (</a:t>
            </a:r>
            <a:r>
              <a:rPr lang="el-GR" sz="1800" b="1" u="sng" dirty="0" err="1"/>
              <a:t>Nature-based</a:t>
            </a:r>
            <a:r>
              <a:rPr lang="el-GR" sz="1800" b="1" u="sng" dirty="0"/>
              <a:t> </a:t>
            </a:r>
            <a:r>
              <a:rPr lang="el-GR" sz="1800" b="1" u="sng" dirty="0" err="1"/>
              <a:t>Solutions</a:t>
            </a:r>
            <a:r>
              <a:rPr lang="el-GR" sz="1800" b="1" u="sng" dirty="0"/>
              <a:t>).</a:t>
            </a:r>
            <a:endParaRPr lang="el-GR" sz="1800" dirty="0" smtClean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l-GR" sz="1600" dirty="0"/>
              <a:t>περιβαλλοντικά, κοινωνικά και οικονομικά </a:t>
            </a:r>
            <a:r>
              <a:rPr lang="el-GR" sz="1600" dirty="0" smtClean="0"/>
              <a:t>οφέλη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l-GR" sz="1600" b="1" dirty="0"/>
              <a:t>μειώνουν το κόστος συντήρησης και αποκατάστασης</a:t>
            </a:r>
            <a:r>
              <a:rPr lang="el-GR" sz="1600" dirty="0"/>
              <a:t> σε βάθος </a:t>
            </a:r>
            <a:r>
              <a:rPr lang="el-GR" sz="1600" dirty="0" smtClean="0"/>
              <a:t>χρόνου</a:t>
            </a:r>
            <a:r>
              <a:rPr lang="el-GR" sz="1600" dirty="0"/>
              <a:t>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l-GR" sz="1600" dirty="0"/>
              <a:t>να λαμβάνονται υπόψη</a:t>
            </a:r>
            <a:r>
              <a:rPr lang="el-GR" sz="1600" b="1" dirty="0"/>
              <a:t> κατά τον σχεδιασμό των </a:t>
            </a:r>
            <a:r>
              <a:rPr lang="el-GR" sz="1600" b="1" dirty="0" smtClean="0"/>
              <a:t>υποδομών / «γαλάζιες &amp; πράσινες» Υποδομές</a:t>
            </a:r>
            <a:endParaRPr lang="el-GR" sz="1600" dirty="0" smtClean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l-GR" sz="1600" dirty="0" smtClean="0"/>
          </a:p>
        </p:txBody>
      </p:sp>
    </p:spTree>
    <p:extLst>
      <p:ext uri="{BB962C8B-B14F-4D97-AF65-F5344CB8AC3E}">
        <p14:creationId xmlns:p14="http://schemas.microsoft.com/office/powerpoint/2010/main" val="17569686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32BCC4B-B009-D1F8-406D-2F5304E967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>
            <a:extLst>
              <a:ext uri="{FF2B5EF4-FFF2-40B4-BE49-F238E27FC236}">
                <a16:creationId xmlns:a16="http://schemas.microsoft.com/office/drawing/2014/main" xmlns="" id="{1FF48A66-2AAF-9BBD-116E-017A1BE3B2ED}"/>
              </a:ext>
            </a:extLst>
          </p:cNvPr>
          <p:cNvSpPr>
            <a:spLocks noGrp="1"/>
          </p:cNvSpPr>
          <p:nvPr>
            <p:ph type="ftr" idx="4294967295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>
              <a:buNone/>
            </a:pPr>
            <a:endParaRPr lang="aa-ET" sz="1200" b="0" u="none" strike="noStrike">
              <a:solidFill>
                <a:schemeClr val="dk1">
                  <a:tint val="75000"/>
                </a:schemeClr>
              </a:solidFill>
              <a:effectLst/>
              <a:uFillTx/>
              <a:latin typeface="Century Gothic"/>
            </a:endParaRPr>
          </a:p>
        </p:txBody>
      </p:sp>
      <p:sp>
        <p:nvSpPr>
          <p:cNvPr id="88" name="PlaceHolder 2">
            <a:extLst>
              <a:ext uri="{FF2B5EF4-FFF2-40B4-BE49-F238E27FC236}">
                <a16:creationId xmlns:a16="http://schemas.microsoft.com/office/drawing/2014/main" xmlns="" id="{4177F7ED-E3B8-76B2-85AB-A58799315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640" y="732240"/>
            <a:ext cx="10690920" cy="739944"/>
          </a:xfrm>
          <a:prstGeom prst="rect">
            <a:avLst/>
          </a:prstGeom>
          <a:solidFill>
            <a:srgbClr val="CCFFCC"/>
          </a:solidFill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algn="ctr">
              <a:buNone/>
            </a:pPr>
            <a:r>
              <a:rPr lang="el-GR" sz="2400" b="1" dirty="0" smtClean="0"/>
              <a:t>Υποδομές &amp; Εθνική </a:t>
            </a:r>
            <a:r>
              <a:rPr lang="el-GR" sz="2400" b="1" dirty="0"/>
              <a:t>Στρατηγική για την Προσαρμογή στην Κλιματική Αλλαγή (ΕΣΠΚΑ)</a:t>
            </a:r>
            <a:endParaRPr lang="aa-ET" sz="2400" b="1" u="none" strike="noStrike" dirty="0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90" name="TextBox 1">
            <a:extLst>
              <a:ext uri="{FF2B5EF4-FFF2-40B4-BE49-F238E27FC236}">
                <a16:creationId xmlns:a16="http://schemas.microsoft.com/office/drawing/2014/main" xmlns="" id="{E64EEE57-81C6-B035-F047-7229D0299740}"/>
              </a:ext>
            </a:extLst>
          </p:cNvPr>
          <p:cNvSpPr/>
          <p:nvPr/>
        </p:nvSpPr>
        <p:spPr>
          <a:xfrm>
            <a:off x="764640" y="1758600"/>
            <a:ext cx="450468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xmlns="" id="{67A26EED-98F8-B728-76E7-97E16D3ABF34}"/>
              </a:ext>
            </a:extLst>
          </p:cNvPr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9D330956-1242-46C6-980F-540FE887BE7C}" type="slidenum">
              <a:rPr/>
              <a:t>30</a:t>
            </a:fld>
            <a:endParaRPr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xmlns="" id="{E1E1B3B3-BEB7-079D-ED0D-67603E12057C}"/>
                  </a:ext>
                </a:extLst>
              </p14:cNvPr>
              <p14:cNvContentPartPr/>
              <p14:nvPr/>
            </p14:nvContentPartPr>
            <p14:xfrm>
              <a:off x="392164" y="776768"/>
              <a:ext cx="183240" cy="4258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1E1B3B3-BEB7-079D-ED0D-67603E12057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6044" y="770653"/>
                <a:ext cx="195480" cy="4381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xmlns="" id="{18AC45C4-941C-74AB-C310-A1DBA590FB68}"/>
                  </a:ext>
                </a:extLst>
              </p14:cNvPr>
              <p14:cNvContentPartPr/>
              <p14:nvPr/>
            </p14:nvContentPartPr>
            <p14:xfrm>
              <a:off x="131884" y="733928"/>
              <a:ext cx="515520" cy="11329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8AC45C4-941C-74AB-C310-A1DBA590FB6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884" y="670948"/>
                <a:ext cx="641160" cy="125852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ext Placeholder 3"/>
          <p:cNvSpPr>
            <a:spLocks noGrp="1"/>
          </p:cNvSpPr>
          <p:nvPr>
            <p:ph type="body"/>
          </p:nvPr>
        </p:nvSpPr>
        <p:spPr>
          <a:xfrm>
            <a:off x="647404" y="1581912"/>
            <a:ext cx="10690920" cy="4599432"/>
          </a:xfrm>
        </p:spPr>
        <p:txBody>
          <a:bodyPr/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l-GR" sz="1800" b="1" i="1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el-GR" sz="1800" dirty="0"/>
              <a:t>οι υποδομές </a:t>
            </a:r>
            <a:r>
              <a:rPr lang="el-GR" sz="1800" dirty="0" smtClean="0"/>
              <a:t>είναι </a:t>
            </a:r>
            <a:r>
              <a:rPr lang="el-GR" sz="1800" dirty="0"/>
              <a:t>από τους πιο ευάλωτους τομείς σε ακραία καιρικά φαινόμενα </a:t>
            </a:r>
            <a:r>
              <a:rPr lang="el-GR" sz="1800" b="1" dirty="0"/>
              <a:t>(υψηλή τρωτότητα) </a:t>
            </a:r>
            <a:endParaRPr lang="el-GR" sz="1800" b="1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el-GR" sz="1800" dirty="0"/>
              <a:t>Ιδιαίτερα ευάλωτα τα </a:t>
            </a:r>
            <a:r>
              <a:rPr lang="el-GR" sz="1800" b="1" dirty="0"/>
              <a:t>υδάτινα </a:t>
            </a:r>
            <a:r>
              <a:rPr lang="el-GR" sz="1800" b="1" dirty="0" smtClean="0"/>
              <a:t>αποθέματα</a:t>
            </a:r>
            <a:r>
              <a:rPr lang="el-GR" sz="1800" dirty="0"/>
              <a:t> </a:t>
            </a:r>
            <a:r>
              <a:rPr lang="el-GR" sz="1800" dirty="0" smtClean="0"/>
              <a:t>– αναμένονται επιπτώσεις στον τουρισμό &amp; σε παράκτια συστήματα. </a:t>
            </a:r>
            <a:r>
              <a:rPr lang="el-GR" sz="1800" dirty="0"/>
              <a:t>Ο</a:t>
            </a:r>
            <a:r>
              <a:rPr lang="el-GR" sz="1800" dirty="0" smtClean="0"/>
              <a:t> </a:t>
            </a:r>
            <a:r>
              <a:rPr lang="el-GR" sz="1800" dirty="0"/>
              <a:t>τομέας που θα πληγεί περισσότερο από την </a:t>
            </a:r>
            <a:r>
              <a:rPr lang="el-GR" sz="1800" dirty="0" smtClean="0"/>
              <a:t>ΚΑ στην </a:t>
            </a:r>
            <a:r>
              <a:rPr lang="el-GR" sz="1800" dirty="0"/>
              <a:t>Ελλάδα είναι η </a:t>
            </a:r>
            <a:r>
              <a:rPr lang="el-GR" sz="1800" dirty="0" smtClean="0"/>
              <a:t>γεωργία </a:t>
            </a:r>
            <a:endParaRPr lang="en-US" sz="1800" dirty="0"/>
          </a:p>
          <a:p>
            <a:pPr algn="just">
              <a:buFont typeface="Wingdings" panose="05000000000000000000" pitchFamily="2" charset="2"/>
              <a:buChar char="Ø"/>
            </a:pPr>
            <a:endParaRPr lang="el-GR" sz="1800" b="1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el-GR" sz="1800" dirty="0" smtClean="0"/>
              <a:t>Πρόβλημα </a:t>
            </a:r>
            <a:r>
              <a:rPr lang="el-GR" sz="1800" dirty="0"/>
              <a:t>ύδρευσης στα νησιά </a:t>
            </a:r>
            <a:r>
              <a:rPr lang="el-GR" sz="1800" dirty="0">
                <a:sym typeface="Wingdings" panose="05000000000000000000" pitchFamily="2" charset="2"/>
              </a:rPr>
              <a:t></a:t>
            </a:r>
            <a:r>
              <a:rPr lang="el-GR" sz="1800" dirty="0"/>
              <a:t> </a:t>
            </a:r>
            <a:r>
              <a:rPr lang="el-GR" sz="1800" b="1" dirty="0"/>
              <a:t>μικρές μονάδες αφαλάτωσης</a:t>
            </a:r>
            <a:r>
              <a:rPr lang="el-GR" sz="1800" dirty="0"/>
              <a:t> (όμως: ψηλό κόστος αγοράς και συντήρησης, </a:t>
            </a:r>
            <a:r>
              <a:rPr lang="el-GR" sz="1800" dirty="0" err="1"/>
              <a:t>ενεργοβόρος</a:t>
            </a:r>
            <a:r>
              <a:rPr lang="el-GR" sz="1800" dirty="0"/>
              <a:t> λειτουργία). </a:t>
            </a:r>
            <a:endParaRPr lang="el-GR" sz="1800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el-GR" sz="1800" dirty="0" smtClean="0"/>
              <a:t>ΕΣΠΚΑ </a:t>
            </a:r>
            <a:r>
              <a:rPr lang="el-GR" sz="1800" dirty="0"/>
              <a:t>προτείνει: παρακολούθηση των επιπτώσεων της </a:t>
            </a:r>
            <a:r>
              <a:rPr lang="el-GR" sz="1800" dirty="0" smtClean="0"/>
              <a:t>ΚΑ στα </a:t>
            </a:r>
            <a:r>
              <a:rPr lang="el-GR" sz="1800" dirty="0"/>
              <a:t>υπόγεια ύδατα, δημιουργία ενιαίου </a:t>
            </a:r>
            <a:r>
              <a:rPr lang="el-GR" sz="1800" dirty="0" smtClean="0"/>
              <a:t>οργανισμού που θα </a:t>
            </a:r>
            <a:r>
              <a:rPr lang="el-GR" sz="1800" dirty="0"/>
              <a:t>είναι υπεύθυνος για την παρακολούθηση των αλλαγών στη ζήτηση του νερού με τη </a:t>
            </a:r>
            <a:r>
              <a:rPr lang="el-GR" sz="1800" dirty="0" smtClean="0"/>
              <a:t>δημιουργία </a:t>
            </a:r>
            <a:r>
              <a:rPr lang="el-GR" sz="1800" dirty="0"/>
              <a:t>μιας εθνικής βάσης δεδομένων.</a:t>
            </a:r>
            <a:endParaRPr lang="en-US" sz="1800" dirty="0"/>
          </a:p>
          <a:p>
            <a:pPr algn="just">
              <a:buFont typeface="Wingdings" panose="05000000000000000000" pitchFamily="2" charset="2"/>
              <a:buChar char="Ø"/>
            </a:pPr>
            <a:endParaRPr lang="el-GR" sz="1800" b="1" i="1" dirty="0"/>
          </a:p>
        </p:txBody>
      </p:sp>
    </p:spTree>
    <p:extLst>
      <p:ext uri="{BB962C8B-B14F-4D97-AF65-F5344CB8AC3E}">
        <p14:creationId xmlns:p14="http://schemas.microsoft.com/office/powerpoint/2010/main" val="116998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32BCC4B-B009-D1F8-406D-2F5304E967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>
            <a:extLst>
              <a:ext uri="{FF2B5EF4-FFF2-40B4-BE49-F238E27FC236}">
                <a16:creationId xmlns:a16="http://schemas.microsoft.com/office/drawing/2014/main" xmlns="" id="{1FF48A66-2AAF-9BBD-116E-017A1BE3B2ED}"/>
              </a:ext>
            </a:extLst>
          </p:cNvPr>
          <p:cNvSpPr>
            <a:spLocks noGrp="1"/>
          </p:cNvSpPr>
          <p:nvPr>
            <p:ph type="ftr" idx="4294967295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>
              <a:buNone/>
            </a:pPr>
            <a:endParaRPr lang="aa-ET" sz="1200" b="0" u="none" strike="noStrike">
              <a:solidFill>
                <a:schemeClr val="dk1">
                  <a:tint val="75000"/>
                </a:schemeClr>
              </a:solidFill>
              <a:effectLst/>
              <a:uFillTx/>
              <a:latin typeface="Century Gothic"/>
            </a:endParaRPr>
          </a:p>
        </p:txBody>
      </p:sp>
      <p:sp>
        <p:nvSpPr>
          <p:cNvPr id="88" name="PlaceHolder 2">
            <a:extLst>
              <a:ext uri="{FF2B5EF4-FFF2-40B4-BE49-F238E27FC236}">
                <a16:creationId xmlns:a16="http://schemas.microsoft.com/office/drawing/2014/main" xmlns="" id="{4177F7ED-E3B8-76B2-85AB-A58799315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640" y="795056"/>
            <a:ext cx="10154520" cy="889452"/>
          </a:xfrm>
          <a:prstGeom prst="rect">
            <a:avLst/>
          </a:prstGeom>
          <a:solidFill>
            <a:srgbClr val="CCFFCC"/>
          </a:solidFill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algn="ctr">
              <a:buNone/>
            </a:pPr>
            <a:r>
              <a:rPr lang="el-GR" sz="2400" b="1" dirty="0" smtClean="0"/>
              <a:t>Ενέργεια</a:t>
            </a:r>
            <a:br>
              <a:rPr lang="el-GR" sz="2400" b="1" dirty="0" smtClean="0"/>
            </a:br>
            <a:r>
              <a:rPr lang="el-GR" sz="1600" dirty="0" smtClean="0"/>
              <a:t>«</a:t>
            </a:r>
            <a:r>
              <a:rPr lang="el-GR" sz="1800" dirty="0" smtClean="0"/>
              <a:t>η τρωτότητα ορισμένων υποδομών επηρεάζει το </a:t>
            </a:r>
            <a:r>
              <a:rPr lang="el-GR" sz="1800" b="1" dirty="0" smtClean="0"/>
              <a:t>ενεργειακό σύστημα συνολικά</a:t>
            </a:r>
            <a:r>
              <a:rPr lang="el-GR" sz="1800" dirty="0" smtClean="0"/>
              <a:t>»</a:t>
            </a:r>
            <a:endParaRPr lang="el-GR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0" name="TextBox 1">
            <a:extLst>
              <a:ext uri="{FF2B5EF4-FFF2-40B4-BE49-F238E27FC236}">
                <a16:creationId xmlns:a16="http://schemas.microsoft.com/office/drawing/2014/main" xmlns="" id="{E64EEE57-81C6-B035-F047-7229D0299740}"/>
              </a:ext>
            </a:extLst>
          </p:cNvPr>
          <p:cNvSpPr/>
          <p:nvPr/>
        </p:nvSpPr>
        <p:spPr>
          <a:xfrm>
            <a:off x="764640" y="1684508"/>
            <a:ext cx="450468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xmlns="" id="{67A26EED-98F8-B728-76E7-97E16D3ABF34}"/>
              </a:ext>
            </a:extLst>
          </p:cNvPr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9D330956-1242-46C6-980F-540FE887BE7C}" type="slidenum">
              <a:rPr/>
              <a:t>31</a:t>
            </a:fld>
            <a:endParaRPr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xmlns="" id="{E1E1B3B3-BEB7-079D-ED0D-67603E12057C}"/>
                  </a:ext>
                </a:extLst>
              </p14:cNvPr>
              <p14:cNvContentPartPr/>
              <p14:nvPr/>
            </p14:nvContentPartPr>
            <p14:xfrm>
              <a:off x="392164" y="776768"/>
              <a:ext cx="183240" cy="4258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1E1B3B3-BEB7-079D-ED0D-67603E12057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6044" y="770653"/>
                <a:ext cx="195480" cy="4381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xmlns="" id="{18AC45C4-941C-74AB-C310-A1DBA590FB68}"/>
                  </a:ext>
                </a:extLst>
              </p14:cNvPr>
              <p14:cNvContentPartPr/>
              <p14:nvPr/>
            </p14:nvContentPartPr>
            <p14:xfrm>
              <a:off x="131884" y="733928"/>
              <a:ext cx="515520" cy="11329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8AC45C4-941C-74AB-C310-A1DBA590FB6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884" y="670948"/>
                <a:ext cx="641160" cy="125852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ext Placeholder 3"/>
          <p:cNvSpPr>
            <a:spLocks noGrp="1"/>
          </p:cNvSpPr>
          <p:nvPr>
            <p:ph type="body"/>
          </p:nvPr>
        </p:nvSpPr>
        <p:spPr>
          <a:xfrm>
            <a:off x="764640" y="1684508"/>
            <a:ext cx="10573684" cy="4496836"/>
          </a:xfrm>
        </p:spPr>
        <p:txBody>
          <a:bodyPr/>
          <a:lstStyle/>
          <a:p>
            <a:pPr marR="0" lvl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l-GR" sz="1800" dirty="0"/>
              <a:t>η μειωμένη διαθεσιμότητα υδάτων μειώνει την ενεργειακή διαθεσιμότητα θερμοηλεκτρικών μονάδων που ψύχονται από ύδατα λιμνών και </a:t>
            </a:r>
            <a:r>
              <a:rPr lang="el-GR" sz="1800" dirty="0" err="1" smtClean="0"/>
              <a:t>ποταμών</a:t>
            </a:r>
            <a:r>
              <a:rPr lang="el-GR" sz="1800" dirty="0" err="1" smtClean="0">
                <a:sym typeface="Wingdings" panose="05000000000000000000" pitchFamily="2" charset="2"/>
              </a:rPr>
              <a:t></a:t>
            </a:r>
            <a:r>
              <a:rPr lang="el-GR" sz="1800" dirty="0" err="1" smtClean="0"/>
              <a:t>έργα</a:t>
            </a:r>
            <a:r>
              <a:rPr lang="el-GR" sz="1800" dirty="0" smtClean="0"/>
              <a:t> </a:t>
            </a:r>
            <a:r>
              <a:rPr lang="el-GR" sz="1800" dirty="0"/>
              <a:t>αποκατάστασης του ψυκτικού </a:t>
            </a:r>
            <a:r>
              <a:rPr lang="el-GR" sz="1800" dirty="0" smtClean="0"/>
              <a:t>δυναμικού</a:t>
            </a:r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l-GR" sz="1800" dirty="0"/>
              <a:t>Η παραγωγικότητα υδροηλεκτρικών σταθμών επηρεάζεται από τη μειωμένη διαθεσιμότητα </a:t>
            </a:r>
            <a:r>
              <a:rPr lang="el-GR" sz="1800" dirty="0" smtClean="0"/>
              <a:t>υδάτων </a:t>
            </a:r>
            <a:r>
              <a:rPr lang="el-GR" sz="1800" dirty="0" smtClean="0">
                <a:sym typeface="Wingdings" panose="05000000000000000000" pitchFamily="2" charset="2"/>
              </a:rPr>
              <a:t> </a:t>
            </a:r>
            <a:r>
              <a:rPr lang="el-GR" sz="1800" dirty="0" smtClean="0"/>
              <a:t>έργα </a:t>
            </a:r>
            <a:r>
              <a:rPr lang="el-GR" sz="1800" dirty="0"/>
              <a:t>προσαρμογής και έργα </a:t>
            </a:r>
            <a:r>
              <a:rPr lang="el-GR" sz="1800" dirty="0" err="1" smtClean="0"/>
              <a:t>εγγειοβελτίωσης</a:t>
            </a:r>
            <a:r>
              <a:rPr lang="el-GR" sz="1800" dirty="0" smtClean="0"/>
              <a:t>.</a:t>
            </a:r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l-GR" sz="1800" dirty="0"/>
              <a:t>Τα δίκτυα </a:t>
            </a:r>
            <a:r>
              <a:rPr lang="el-GR" sz="1800" dirty="0" smtClean="0"/>
              <a:t>Μεταφοράς &amp; Διανομής, </a:t>
            </a:r>
            <a:r>
              <a:rPr lang="el-GR" sz="1800" dirty="0"/>
              <a:t>καθώς και τα κέντρα υψηλής τάσης, είναι υποδομές ιδιαίτερα τρωτές σε ακραία καιρικά </a:t>
            </a:r>
            <a:r>
              <a:rPr lang="el-GR" sz="1800" dirty="0" smtClean="0"/>
              <a:t>φαινόμενα. </a:t>
            </a:r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l-GR" sz="1800" dirty="0"/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l-GR" sz="1800" u="sng" dirty="0"/>
              <a:t>Ενδεικτικά προτεινόμενα μέτρα στη ΕΣΠΚΑ</a:t>
            </a:r>
            <a:r>
              <a:rPr lang="el-GR" sz="1800" dirty="0"/>
              <a:t>: </a:t>
            </a:r>
            <a:r>
              <a:rPr lang="el-GR" sz="1800" b="1" dirty="0"/>
              <a:t>Ειδική μελέτη τρωτότητας </a:t>
            </a:r>
            <a:r>
              <a:rPr lang="el-GR" sz="1800" dirty="0"/>
              <a:t>για υφιστάμενα δίκτυα μεταφοράς/διανομής, υδροηλεκτρικών μονάδων, ενδεχόμενη τροποποίηση προγραμμάτων ΑΔΜΗΕ, ΔΕΔΔΗΕ, ΔΕΣΦΑ για μελλοντικά έργα δικτύων ώστε αυτά να είναι προληπτικά προστατευμένα,  </a:t>
            </a:r>
            <a:r>
              <a:rPr lang="en-US" sz="1800" b="1" dirty="0"/>
              <a:t>R</a:t>
            </a:r>
            <a:r>
              <a:rPr lang="el-GR" sz="1800" b="1" dirty="0"/>
              <a:t>&amp;</a:t>
            </a:r>
            <a:r>
              <a:rPr lang="en-US" sz="1800" b="1" dirty="0"/>
              <a:t>I</a:t>
            </a:r>
            <a:r>
              <a:rPr lang="el-GR" sz="1800" dirty="0"/>
              <a:t>, </a:t>
            </a:r>
            <a:r>
              <a:rPr lang="el-GR" sz="1800" b="1" dirty="0"/>
              <a:t>Έξυπνα δίκτυα και διαχείριση της ζήτησης </a:t>
            </a:r>
            <a:r>
              <a:rPr lang="el-GR" sz="1800" dirty="0"/>
              <a:t>με σκοπό το μετριασμό των επιπτώσεων της αυξημένης ζήτησης ηλεκτρικής ενέργειας λόγω αύξησης της θερμοκρασίας</a:t>
            </a:r>
            <a:endParaRPr lang="en-US" sz="1800" dirty="0"/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el-GR" sz="1800" dirty="0" smtClean="0"/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/>
          </a:p>
          <a:p>
            <a:pPr marR="0" lvl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37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32BCC4B-B009-D1F8-406D-2F5304E967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>
            <a:extLst>
              <a:ext uri="{FF2B5EF4-FFF2-40B4-BE49-F238E27FC236}">
                <a16:creationId xmlns:a16="http://schemas.microsoft.com/office/drawing/2014/main" xmlns="" id="{1FF48A66-2AAF-9BBD-116E-017A1BE3B2ED}"/>
              </a:ext>
            </a:extLst>
          </p:cNvPr>
          <p:cNvSpPr>
            <a:spLocks noGrp="1"/>
          </p:cNvSpPr>
          <p:nvPr>
            <p:ph type="ftr" idx="4294967295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>
              <a:buNone/>
            </a:pPr>
            <a:endParaRPr lang="aa-ET" sz="1200" b="0" u="none" strike="noStrike">
              <a:solidFill>
                <a:schemeClr val="dk1">
                  <a:tint val="75000"/>
                </a:schemeClr>
              </a:solidFill>
              <a:effectLst/>
              <a:uFillTx/>
              <a:latin typeface="Century Gothic"/>
            </a:endParaRPr>
          </a:p>
        </p:txBody>
      </p:sp>
      <p:sp>
        <p:nvSpPr>
          <p:cNvPr id="88" name="PlaceHolder 2">
            <a:extLst>
              <a:ext uri="{FF2B5EF4-FFF2-40B4-BE49-F238E27FC236}">
                <a16:creationId xmlns:a16="http://schemas.microsoft.com/office/drawing/2014/main" xmlns="" id="{4177F7ED-E3B8-76B2-85AB-A58799315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640" y="795056"/>
            <a:ext cx="10154520" cy="889452"/>
          </a:xfrm>
          <a:prstGeom prst="rect">
            <a:avLst/>
          </a:prstGeom>
          <a:solidFill>
            <a:srgbClr val="CCFFCC"/>
          </a:solidFill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algn="ctr">
              <a:buNone/>
            </a:pPr>
            <a:r>
              <a:rPr lang="el-GR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Πόλεις </a:t>
            </a:r>
            <a:r>
              <a:rPr lang="el-GR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l-GR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l-GR" sz="1800" b="1" dirty="0" smtClean="0"/>
              <a:t>εμφανίζουν </a:t>
            </a:r>
            <a:r>
              <a:rPr lang="el-GR" sz="1800" b="1" dirty="0"/>
              <a:t>την μεγαλύτερη τρωτότητα στην ΚΑ εξαιτίας της πολεοδομικής ανάπτυξης </a:t>
            </a:r>
            <a:endParaRPr lang="el-GR" sz="1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0" name="TextBox 1">
            <a:extLst>
              <a:ext uri="{FF2B5EF4-FFF2-40B4-BE49-F238E27FC236}">
                <a16:creationId xmlns:a16="http://schemas.microsoft.com/office/drawing/2014/main" xmlns="" id="{E64EEE57-81C6-B035-F047-7229D0299740}"/>
              </a:ext>
            </a:extLst>
          </p:cNvPr>
          <p:cNvSpPr/>
          <p:nvPr/>
        </p:nvSpPr>
        <p:spPr>
          <a:xfrm>
            <a:off x="764640" y="1684508"/>
            <a:ext cx="450468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xmlns="" id="{67A26EED-98F8-B728-76E7-97E16D3ABF34}"/>
              </a:ext>
            </a:extLst>
          </p:cNvPr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9D330956-1242-46C6-980F-540FE887BE7C}" type="slidenum">
              <a:rPr/>
              <a:t>32</a:t>
            </a:fld>
            <a:endParaRPr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xmlns="" id="{E1E1B3B3-BEB7-079D-ED0D-67603E12057C}"/>
                  </a:ext>
                </a:extLst>
              </p14:cNvPr>
              <p14:cNvContentPartPr/>
              <p14:nvPr/>
            </p14:nvContentPartPr>
            <p14:xfrm>
              <a:off x="392164" y="776768"/>
              <a:ext cx="183240" cy="4258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1E1B3B3-BEB7-079D-ED0D-67603E12057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6044" y="770653"/>
                <a:ext cx="195480" cy="4381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xmlns="" id="{18AC45C4-941C-74AB-C310-A1DBA590FB68}"/>
                  </a:ext>
                </a:extLst>
              </p14:cNvPr>
              <p14:cNvContentPartPr/>
              <p14:nvPr/>
            </p14:nvContentPartPr>
            <p14:xfrm>
              <a:off x="131884" y="733928"/>
              <a:ext cx="515520" cy="11329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8AC45C4-941C-74AB-C310-A1DBA590FB6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884" y="670948"/>
                <a:ext cx="641160" cy="125852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ext Placeholder 3"/>
          <p:cNvSpPr>
            <a:spLocks noGrp="1"/>
          </p:cNvSpPr>
          <p:nvPr>
            <p:ph type="body"/>
          </p:nvPr>
        </p:nvSpPr>
        <p:spPr>
          <a:xfrm>
            <a:off x="764640" y="1684508"/>
            <a:ext cx="10573684" cy="4496836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l-GR" sz="1800" dirty="0"/>
              <a:t>καταναλώνουν </a:t>
            </a:r>
            <a:r>
              <a:rPr lang="el-GR" sz="1800" dirty="0" smtClean="0"/>
              <a:t>το 60-80</a:t>
            </a:r>
            <a:r>
              <a:rPr lang="el-GR" sz="1800" dirty="0"/>
              <a:t>% της παραγόμενης ενέργειας παγκοσμίως και αποτελούν κύριες πηγές εκπομπών </a:t>
            </a:r>
            <a:r>
              <a:rPr lang="en-US" sz="1800" dirty="0"/>
              <a:t>CO</a:t>
            </a:r>
            <a:r>
              <a:rPr lang="el-GR" sz="1800" dirty="0" smtClean="0"/>
              <a:t>2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l-GR" sz="1800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l-GR" sz="1800" b="1" u="sng" dirty="0"/>
              <a:t>Στην Ελλάδα τα κτίρια ευθύνονται για το 40% της συνολικής κατανάλωσης ενέργειας και για το 45% των εκπομπών </a:t>
            </a:r>
            <a:r>
              <a:rPr lang="en-US" sz="1800" b="1" u="sng" dirty="0"/>
              <a:t>CO</a:t>
            </a:r>
            <a:r>
              <a:rPr lang="el-GR" sz="1800" b="1" u="sng" dirty="0"/>
              <a:t>2</a:t>
            </a:r>
            <a:r>
              <a:rPr lang="el-GR" sz="1800" b="1" u="sng" dirty="0" smtClean="0"/>
              <a:t>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l-GR" sz="1800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l-GR" sz="1800" dirty="0" smtClean="0"/>
              <a:t>ΚΑ </a:t>
            </a:r>
            <a:r>
              <a:rPr lang="el-GR" sz="1800" dirty="0"/>
              <a:t>θέτει κινδύνους στις αστικές </a:t>
            </a:r>
            <a:r>
              <a:rPr lang="el-GR" sz="1800" dirty="0" smtClean="0"/>
              <a:t>υποδομές, ποιότητα ζωής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endParaRPr lang="el-GR" sz="1800" dirty="0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l-GR" sz="1800" u="sng" dirty="0"/>
              <a:t>Ενδεικτικές προτάσεις: </a:t>
            </a:r>
            <a:r>
              <a:rPr lang="el-GR" sz="1800" dirty="0"/>
              <a:t>Προσαρμογή του αστικού σχεδιασμού στην </a:t>
            </a:r>
            <a:r>
              <a:rPr lang="el-GR" sz="1800" dirty="0" smtClean="0"/>
              <a:t>ΚΑ, βελτίωση </a:t>
            </a:r>
            <a:r>
              <a:rPr lang="el-GR" sz="1800" dirty="0"/>
              <a:t>των θερμικού περιβάλλοντος στις πόλεις με την αλλαγή του μικροκλίματος, αύξηση του αστικού πρασίνου, </a:t>
            </a:r>
            <a:r>
              <a:rPr lang="el-GR" sz="1800" dirty="0" smtClean="0"/>
              <a:t>καινοτόμα υλικά (ανακαίνιση </a:t>
            </a:r>
            <a:r>
              <a:rPr lang="el-GR" sz="1800" dirty="0"/>
              <a:t>παλαιών </a:t>
            </a:r>
            <a:r>
              <a:rPr lang="el-GR" sz="1800" dirty="0" smtClean="0"/>
              <a:t>κτηρίων και δόμηση νέων), ενσωμάτωση </a:t>
            </a:r>
            <a:r>
              <a:rPr lang="el-GR" sz="1800" dirty="0"/>
              <a:t>του πράσινου σε υπάρχουσες κατασκευές (οροφές, κάθετες επιφάνειες</a:t>
            </a:r>
            <a:r>
              <a:rPr lang="el-GR" sz="1800" dirty="0" smtClean="0"/>
              <a:t>)</a:t>
            </a:r>
            <a:endParaRPr lang="en-US" sz="1800" dirty="0"/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l-GR" sz="1800" dirty="0" smtClean="0"/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l-GR" sz="1800" dirty="0" smtClean="0"/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/>
          </a:p>
          <a:p>
            <a:pPr marR="0" lvl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95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32BCC4B-B009-D1F8-406D-2F5304E967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>
            <a:extLst>
              <a:ext uri="{FF2B5EF4-FFF2-40B4-BE49-F238E27FC236}">
                <a16:creationId xmlns:a16="http://schemas.microsoft.com/office/drawing/2014/main" xmlns="" id="{1FF48A66-2AAF-9BBD-116E-017A1BE3B2ED}"/>
              </a:ext>
            </a:extLst>
          </p:cNvPr>
          <p:cNvSpPr>
            <a:spLocks noGrp="1"/>
          </p:cNvSpPr>
          <p:nvPr>
            <p:ph type="ftr" idx="4294967295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>
              <a:buNone/>
            </a:pPr>
            <a:endParaRPr lang="aa-ET" sz="1200" b="0" u="none" strike="noStrike">
              <a:solidFill>
                <a:schemeClr val="dk1">
                  <a:tint val="75000"/>
                </a:schemeClr>
              </a:solidFill>
              <a:effectLst/>
              <a:uFillTx/>
              <a:latin typeface="Century Gothic"/>
            </a:endParaRPr>
          </a:p>
        </p:txBody>
      </p:sp>
      <p:sp>
        <p:nvSpPr>
          <p:cNvPr id="88" name="PlaceHolder 2">
            <a:extLst>
              <a:ext uri="{FF2B5EF4-FFF2-40B4-BE49-F238E27FC236}">
                <a16:creationId xmlns:a16="http://schemas.microsoft.com/office/drawing/2014/main" xmlns="" id="{4177F7ED-E3B8-76B2-85AB-A58799315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640" y="795056"/>
            <a:ext cx="10154520" cy="889452"/>
          </a:xfrm>
          <a:prstGeom prst="rect">
            <a:avLst/>
          </a:prstGeom>
          <a:solidFill>
            <a:srgbClr val="CCFFCC"/>
          </a:solidFill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algn="ctr">
              <a:buNone/>
            </a:pPr>
            <a:r>
              <a:rPr lang="el-GR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Μεταφορές</a:t>
            </a:r>
            <a:endParaRPr lang="el-GR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0" name="TextBox 1">
            <a:extLst>
              <a:ext uri="{FF2B5EF4-FFF2-40B4-BE49-F238E27FC236}">
                <a16:creationId xmlns:a16="http://schemas.microsoft.com/office/drawing/2014/main" xmlns="" id="{E64EEE57-81C6-B035-F047-7229D0299740}"/>
              </a:ext>
            </a:extLst>
          </p:cNvPr>
          <p:cNvSpPr/>
          <p:nvPr/>
        </p:nvSpPr>
        <p:spPr>
          <a:xfrm>
            <a:off x="764640" y="1684508"/>
            <a:ext cx="450468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xmlns="" id="{67A26EED-98F8-B728-76E7-97E16D3ABF34}"/>
              </a:ext>
            </a:extLst>
          </p:cNvPr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9D330956-1242-46C6-980F-540FE887BE7C}" type="slidenum">
              <a:rPr/>
              <a:t>33</a:t>
            </a:fld>
            <a:endParaRPr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xmlns="" id="{E1E1B3B3-BEB7-079D-ED0D-67603E12057C}"/>
                  </a:ext>
                </a:extLst>
              </p14:cNvPr>
              <p14:cNvContentPartPr/>
              <p14:nvPr/>
            </p14:nvContentPartPr>
            <p14:xfrm>
              <a:off x="392164" y="776768"/>
              <a:ext cx="183240" cy="4258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1E1B3B3-BEB7-079D-ED0D-67603E12057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6044" y="770653"/>
                <a:ext cx="195480" cy="4381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xmlns="" id="{18AC45C4-941C-74AB-C310-A1DBA590FB68}"/>
                  </a:ext>
                </a:extLst>
              </p14:cNvPr>
              <p14:cNvContentPartPr/>
              <p14:nvPr/>
            </p14:nvContentPartPr>
            <p14:xfrm>
              <a:off x="131884" y="733928"/>
              <a:ext cx="515520" cy="11329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8AC45C4-941C-74AB-C310-A1DBA590FB6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884" y="670948"/>
                <a:ext cx="641160" cy="125852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ext Placeholder 3"/>
          <p:cNvSpPr>
            <a:spLocks noGrp="1"/>
          </p:cNvSpPr>
          <p:nvPr>
            <p:ph type="body"/>
          </p:nvPr>
        </p:nvSpPr>
        <p:spPr>
          <a:xfrm>
            <a:off x="764640" y="1684508"/>
            <a:ext cx="10573684" cy="4496836"/>
          </a:xfrm>
        </p:spPr>
        <p:txBody>
          <a:bodyPr/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l-GR" sz="1800" dirty="0"/>
              <a:t>Σχεδιασμός </a:t>
            </a:r>
            <a:r>
              <a:rPr lang="el-GR" sz="1800" b="1" dirty="0"/>
              <a:t>διαδρομών έκτακτης ανάγκης </a:t>
            </a:r>
            <a:r>
              <a:rPr lang="el-GR" sz="1800" dirty="0"/>
              <a:t>λόγω αποκοπής δικτύων σε περιοχές ή σημεία υψηλής </a:t>
            </a:r>
            <a:r>
              <a:rPr lang="el-GR" sz="1800" dirty="0" smtClean="0"/>
              <a:t>τρωτότητας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l-GR" sz="1800" dirty="0" smtClean="0"/>
              <a:t> </a:t>
            </a:r>
            <a:r>
              <a:rPr lang="el-GR" sz="1800" b="1" dirty="0"/>
              <a:t>Ε</a:t>
            </a:r>
            <a:r>
              <a:rPr lang="el-GR" sz="1800" b="1" dirty="0" smtClean="0"/>
              <a:t>υαισθητοποίηση</a:t>
            </a:r>
            <a:r>
              <a:rPr lang="el-GR" sz="1800" dirty="0" smtClean="0"/>
              <a:t> </a:t>
            </a:r>
            <a:r>
              <a:rPr lang="el-GR" sz="1800" dirty="0"/>
              <a:t>των ενδιαφερομένων σχετικά με τις επιπτώσεις της </a:t>
            </a:r>
            <a:r>
              <a:rPr lang="el-GR" sz="1800" dirty="0" smtClean="0"/>
              <a:t>ΚΑ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l-GR" sz="1800" dirty="0"/>
              <a:t>Ε</a:t>
            </a:r>
            <a:r>
              <a:rPr lang="el-GR" sz="1800" dirty="0" smtClean="0"/>
              <a:t>ξέταση </a:t>
            </a:r>
            <a:r>
              <a:rPr lang="el-GR" sz="1800" dirty="0"/>
              <a:t>αναγκαιότητας </a:t>
            </a:r>
            <a:r>
              <a:rPr lang="el-GR" sz="1800" b="1" dirty="0"/>
              <a:t>ανύψωσης των παράκτιων οδικών δικτύων </a:t>
            </a:r>
            <a:r>
              <a:rPr lang="el-GR" sz="1800" dirty="0"/>
              <a:t>σε περιοχές ή σημεία υψηλής </a:t>
            </a:r>
            <a:r>
              <a:rPr lang="el-GR" sz="1800" dirty="0" smtClean="0"/>
              <a:t>τρωτότητας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l-GR" sz="1800" dirty="0" smtClean="0"/>
              <a:t>Σχεδιασμός </a:t>
            </a:r>
            <a:r>
              <a:rPr lang="el-GR" sz="1800" b="1" dirty="0"/>
              <a:t>νέων ασφαλτικών μιγμάτων ανθεκτικών στη θερμότητα </a:t>
            </a:r>
            <a:r>
              <a:rPr lang="el-GR" sz="1800" dirty="0"/>
              <a:t>και με ιδιότητες ταχύτερης αποστράγγισης των λιμναζόντων </a:t>
            </a:r>
            <a:r>
              <a:rPr lang="el-GR" sz="1800" dirty="0" smtClean="0"/>
              <a:t>υδάτων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l-GR" sz="1800" dirty="0" smtClean="0"/>
              <a:t> </a:t>
            </a:r>
            <a:r>
              <a:rPr lang="el-GR" sz="1800" dirty="0"/>
              <a:t>Ενίσχυση της </a:t>
            </a:r>
            <a:r>
              <a:rPr lang="el-GR" sz="1800" b="1" dirty="0"/>
              <a:t>οδικής διαστρωμάτωσης </a:t>
            </a:r>
            <a:r>
              <a:rPr lang="el-GR" sz="1800" dirty="0"/>
              <a:t>για την πρόληψη πλημμυρών</a:t>
            </a:r>
            <a:endParaRPr lang="el-GR" sz="1800" dirty="0" smtClean="0"/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l-GR" sz="1800" dirty="0" smtClean="0"/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/>
          </a:p>
          <a:p>
            <a:pPr marR="0" lvl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93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" name="Rectangle 15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240" y="0"/>
            <a:ext cx="12191760" cy="68576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entury Gothic"/>
            </a:endParaRPr>
          </a:p>
        </p:txBody>
      </p:sp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69440" y="1468440"/>
            <a:ext cx="5839920" cy="3914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/>
          </a:bodyPr>
          <a:lstStyle/>
          <a:p>
            <a:pPr indent="0" defTabSz="914400">
              <a:lnSpc>
                <a:spcPct val="100000"/>
              </a:lnSpc>
              <a:buNone/>
            </a:pPr>
            <a:r>
              <a:rPr lang="el-GR" sz="3200" b="1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Century Gothic"/>
              </a:rPr>
              <a:t>Ευχαριστώ για την προσοχή σας!</a:t>
            </a:r>
            <a:endParaRPr lang="aa-ET" sz="3200" b="0" u="none" strike="noStrike" dirty="0">
              <a:solidFill>
                <a:schemeClr val="tx1">
                  <a:lumMod val="65000"/>
                  <a:lumOff val="35000"/>
                </a:schemeClr>
              </a:solidFill>
              <a:effectLst/>
              <a:uFillTx/>
              <a:latin typeface="Century Gothic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subTitle"/>
          </p:nvPr>
        </p:nvSpPr>
        <p:spPr>
          <a:xfrm>
            <a:off x="597600" y="4672440"/>
            <a:ext cx="3387240" cy="96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rmAutofit/>
          </a:bodyPr>
          <a:lstStyle/>
          <a:p>
            <a:pPr indent="0" algn="ctr">
              <a:buNone/>
            </a:pPr>
            <a:endParaRPr lang="el-GR" sz="2000" b="0" u="none" strike="noStrike" dirty="0">
              <a:solidFill>
                <a:schemeClr val="dk1"/>
              </a:solidFill>
              <a:effectLst/>
              <a:uFillTx/>
              <a:latin typeface="Univers"/>
            </a:endParaRPr>
          </a:p>
        </p:txBody>
      </p:sp>
      <p:cxnSp>
        <p:nvCxnSpPr>
          <p:cNvPr id="85" name="Straight Connector 17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/>
        </p:nvCxnSpPr>
        <p:spPr>
          <a:xfrm>
            <a:off x="799920" y="723600"/>
            <a:ext cx="1371960" cy="360"/>
          </a:xfrm>
          <a:prstGeom prst="straightConnector1">
            <a:avLst/>
          </a:prstGeom>
          <a:ln w="44450">
            <a:solidFill>
              <a:srgbClr val="000000"/>
            </a:solidFill>
          </a:ln>
        </p:spPr>
      </p:cxnSp>
      <p:pic>
        <p:nvPicPr>
          <p:cNvPr id="3" name="Picture 2" descr="A black and red sign with red text&#10;&#10;AI-generated content may be incorrect.">
            <a:extLst>
              <a:ext uri="{FF2B5EF4-FFF2-40B4-BE49-F238E27FC236}">
                <a16:creationId xmlns:a16="http://schemas.microsoft.com/office/drawing/2014/main" xmlns="" id="{76483B45-BBFC-6D97-6B7A-A026B05F3B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343" y="4180354"/>
            <a:ext cx="2690057" cy="1457246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32BCC4B-B009-D1F8-406D-2F5304E967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>
            <a:extLst>
              <a:ext uri="{FF2B5EF4-FFF2-40B4-BE49-F238E27FC236}">
                <a16:creationId xmlns:a16="http://schemas.microsoft.com/office/drawing/2014/main" xmlns="" id="{1FF48A66-2AAF-9BBD-116E-017A1BE3B2ED}"/>
              </a:ext>
            </a:extLst>
          </p:cNvPr>
          <p:cNvSpPr>
            <a:spLocks noGrp="1"/>
          </p:cNvSpPr>
          <p:nvPr>
            <p:ph type="ftr" idx="4294967295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>
              <a:buNone/>
            </a:pPr>
            <a:endParaRPr lang="aa-ET" sz="1200" b="0" u="none" strike="noStrike">
              <a:solidFill>
                <a:schemeClr val="dk1">
                  <a:tint val="75000"/>
                </a:schemeClr>
              </a:solidFill>
              <a:effectLst/>
              <a:uFillTx/>
              <a:latin typeface="Century Gothic"/>
            </a:endParaRPr>
          </a:p>
        </p:txBody>
      </p:sp>
      <p:sp>
        <p:nvSpPr>
          <p:cNvPr id="88" name="PlaceHolder 2">
            <a:extLst>
              <a:ext uri="{FF2B5EF4-FFF2-40B4-BE49-F238E27FC236}">
                <a16:creationId xmlns:a16="http://schemas.microsoft.com/office/drawing/2014/main" xmlns="" id="{4177F7ED-E3B8-76B2-85AB-A58799315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640" y="732240"/>
            <a:ext cx="10690920" cy="470408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algn="ctr">
              <a:buNone/>
            </a:pPr>
            <a:r>
              <a:rPr lang="el-GR" sz="2400" b="1" dirty="0" err="1" smtClean="0"/>
              <a:t>Nature-based</a:t>
            </a:r>
            <a:r>
              <a:rPr lang="el-GR" sz="2400" b="1" dirty="0" smtClean="0"/>
              <a:t> </a:t>
            </a:r>
            <a:r>
              <a:rPr lang="el-GR" sz="2400" b="1" dirty="0" err="1" smtClean="0"/>
              <a:t>Solutions</a:t>
            </a:r>
            <a:r>
              <a:rPr lang="el-GR" sz="2400" b="1" dirty="0"/>
              <a:t> </a:t>
            </a:r>
            <a:r>
              <a:rPr lang="el-GR" sz="2400" b="1" dirty="0" smtClean="0"/>
              <a:t>– παραδείγματα</a:t>
            </a:r>
            <a:endParaRPr lang="el-G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0" name="TextBox 1">
            <a:extLst>
              <a:ext uri="{FF2B5EF4-FFF2-40B4-BE49-F238E27FC236}">
                <a16:creationId xmlns:a16="http://schemas.microsoft.com/office/drawing/2014/main" xmlns="" id="{E64EEE57-81C6-B035-F047-7229D0299740}"/>
              </a:ext>
            </a:extLst>
          </p:cNvPr>
          <p:cNvSpPr/>
          <p:nvPr/>
        </p:nvSpPr>
        <p:spPr>
          <a:xfrm>
            <a:off x="764640" y="1758600"/>
            <a:ext cx="450468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xmlns="" id="{67A26EED-98F8-B728-76E7-97E16D3ABF34}"/>
              </a:ext>
            </a:extLst>
          </p:cNvPr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9D330956-1242-46C6-980F-540FE887BE7C}" type="slidenum">
              <a:rPr/>
              <a:t>4</a:t>
            </a:fld>
            <a:endParaRPr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xmlns="" id="{E1E1B3B3-BEB7-079D-ED0D-67603E12057C}"/>
                  </a:ext>
                </a:extLst>
              </p14:cNvPr>
              <p14:cNvContentPartPr/>
              <p14:nvPr/>
            </p14:nvContentPartPr>
            <p14:xfrm>
              <a:off x="392164" y="776768"/>
              <a:ext cx="183240" cy="4258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1E1B3B3-BEB7-079D-ED0D-67603E12057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6044" y="770653"/>
                <a:ext cx="195480" cy="4381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xmlns="" id="{18AC45C4-941C-74AB-C310-A1DBA590FB68}"/>
                  </a:ext>
                </a:extLst>
              </p14:cNvPr>
              <p14:cNvContentPartPr/>
              <p14:nvPr/>
            </p14:nvContentPartPr>
            <p14:xfrm>
              <a:off x="131884" y="733928"/>
              <a:ext cx="515520" cy="11329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8AC45C4-941C-74AB-C310-A1DBA590FB6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884" y="670948"/>
                <a:ext cx="641160" cy="125852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ext Placeholder 3"/>
          <p:cNvSpPr>
            <a:spLocks noGrp="1"/>
          </p:cNvSpPr>
          <p:nvPr>
            <p:ph type="body"/>
          </p:nvPr>
        </p:nvSpPr>
        <p:spPr>
          <a:xfrm>
            <a:off x="647404" y="1202648"/>
            <a:ext cx="10690920" cy="4978696"/>
          </a:xfrm>
        </p:spPr>
        <p:txBody>
          <a:bodyPr/>
          <a:lstStyle/>
          <a:p>
            <a:pPr marL="0" marR="0" lvl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Room 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the river</a:t>
            </a:r>
            <a:r>
              <a:rPr lang="el-GR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(Ρότερνταμ): φυσικές </a:t>
            </a:r>
            <a:r>
              <a:rPr lang="el-GR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περιοχές </a:t>
            </a:r>
            <a:r>
              <a:rPr lang="el-GR" sz="1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εκτόνωσης</a:t>
            </a:r>
            <a:r>
              <a:rPr lang="en-US" sz="1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l-GR" sz="1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αναχώματα </a:t>
            </a:r>
            <a:r>
              <a:rPr lang="el-GR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μετακινήθηκαν προς τα πίσω ώστε να δοθεί χώρος στα ποτάμια να πλημμυρίζουν ελεγχόμενα. Η στάθμη του νερού μειώθηκε κατά 30 </a:t>
            </a:r>
            <a:r>
              <a:rPr lang="el-GR" sz="1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εκ.</a:t>
            </a:r>
            <a:r>
              <a:rPr lang="en-US" sz="1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l-GR" sz="1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ενίσχυση βιοποικιλότητας– </a:t>
            </a:r>
            <a:r>
              <a:rPr lang="el-GR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αντιμετώπιση αστικών πλημυρών/μείωση </a:t>
            </a:r>
            <a:r>
              <a:rPr lang="el-GR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πλημυρικού</a:t>
            </a:r>
            <a:r>
              <a:rPr lang="el-GR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κινδύνου</a:t>
            </a:r>
          </a:p>
          <a:p>
            <a:pPr marL="0" marR="0" lvl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endParaRPr lang="el-GR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04" y="2224583"/>
            <a:ext cx="10154520" cy="4234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856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32BCC4B-B009-D1F8-406D-2F5304E967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>
            <a:extLst>
              <a:ext uri="{FF2B5EF4-FFF2-40B4-BE49-F238E27FC236}">
                <a16:creationId xmlns:a16="http://schemas.microsoft.com/office/drawing/2014/main" xmlns="" id="{1FF48A66-2AAF-9BBD-116E-017A1BE3B2ED}"/>
              </a:ext>
            </a:extLst>
          </p:cNvPr>
          <p:cNvSpPr>
            <a:spLocks noGrp="1"/>
          </p:cNvSpPr>
          <p:nvPr>
            <p:ph type="ftr" idx="4294967295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>
              <a:buNone/>
            </a:pPr>
            <a:endParaRPr lang="aa-ET" sz="1200" b="0" u="none" strike="noStrike">
              <a:solidFill>
                <a:schemeClr val="dk1">
                  <a:tint val="75000"/>
                </a:schemeClr>
              </a:solidFill>
              <a:effectLst/>
              <a:uFillTx/>
              <a:latin typeface="Century Gothic"/>
            </a:endParaRPr>
          </a:p>
        </p:txBody>
      </p:sp>
      <p:sp>
        <p:nvSpPr>
          <p:cNvPr id="88" name="PlaceHolder 2">
            <a:extLst>
              <a:ext uri="{FF2B5EF4-FFF2-40B4-BE49-F238E27FC236}">
                <a16:creationId xmlns:a16="http://schemas.microsoft.com/office/drawing/2014/main" xmlns="" id="{4177F7ED-E3B8-76B2-85AB-A58799315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640" y="732240"/>
            <a:ext cx="10690920" cy="566208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algn="ctr">
              <a:buNone/>
            </a:pPr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Nature</a:t>
            </a:r>
            <a:r>
              <a:rPr lang="el-GR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based Solutions - </a:t>
            </a:r>
            <a:r>
              <a:rPr lang="el-GR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παραδείγματα</a:t>
            </a:r>
            <a:endParaRPr lang="el-GR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0" name="TextBox 1">
            <a:extLst>
              <a:ext uri="{FF2B5EF4-FFF2-40B4-BE49-F238E27FC236}">
                <a16:creationId xmlns:a16="http://schemas.microsoft.com/office/drawing/2014/main" xmlns="" id="{E64EEE57-81C6-B035-F047-7229D0299740}"/>
              </a:ext>
            </a:extLst>
          </p:cNvPr>
          <p:cNvSpPr/>
          <p:nvPr/>
        </p:nvSpPr>
        <p:spPr>
          <a:xfrm>
            <a:off x="764640" y="1684508"/>
            <a:ext cx="450468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xmlns="" id="{67A26EED-98F8-B728-76E7-97E16D3ABF34}"/>
              </a:ext>
            </a:extLst>
          </p:cNvPr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9D330956-1242-46C6-980F-540FE887BE7C}" type="slidenum">
              <a:rPr/>
              <a:t>5</a:t>
            </a:fld>
            <a:endParaRPr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xmlns="" id="{E1E1B3B3-BEB7-079D-ED0D-67603E12057C}"/>
                  </a:ext>
                </a:extLst>
              </p14:cNvPr>
              <p14:cNvContentPartPr/>
              <p14:nvPr/>
            </p14:nvContentPartPr>
            <p14:xfrm>
              <a:off x="392164" y="776768"/>
              <a:ext cx="183240" cy="4258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1E1B3B3-BEB7-079D-ED0D-67603E12057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6044" y="770653"/>
                <a:ext cx="195480" cy="4381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xmlns="" id="{18AC45C4-941C-74AB-C310-A1DBA590FB68}"/>
                  </a:ext>
                </a:extLst>
              </p14:cNvPr>
              <p14:cNvContentPartPr/>
              <p14:nvPr/>
            </p14:nvContentPartPr>
            <p14:xfrm>
              <a:off x="131884" y="733928"/>
              <a:ext cx="515520" cy="11329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8AC45C4-941C-74AB-C310-A1DBA590FB6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884" y="670948"/>
                <a:ext cx="641160" cy="125852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ext Placeholder 3"/>
          <p:cNvSpPr>
            <a:spLocks noGrp="1"/>
          </p:cNvSpPr>
          <p:nvPr>
            <p:ph type="body"/>
          </p:nvPr>
        </p:nvSpPr>
        <p:spPr>
          <a:xfrm>
            <a:off x="647404" y="1298448"/>
            <a:ext cx="10690920" cy="4882896"/>
          </a:xfrm>
        </p:spPr>
        <p:txBody>
          <a:bodyPr/>
          <a:lstStyle/>
          <a:p>
            <a:pPr marL="0" marR="0" lvl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Life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Cersuds</a:t>
            </a:r>
            <a:r>
              <a:rPr lang="el-GR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(Ισπανία): αντικατάσταση της ασφάλτου με διαπερατά πλακίδια που απορροφούν το νερό και το αποθηκεύουν προσωρινά </a:t>
            </a:r>
            <a:r>
              <a:rPr lang="el-GR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l-GR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μείωση του κινδύνου πλημμύρας έως 70% (πράσινη αστική υποδομή</a:t>
            </a:r>
            <a:r>
              <a:rPr lang="el-GR" sz="1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18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112" y="1965960"/>
            <a:ext cx="10314432" cy="4672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120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32BCC4B-B009-D1F8-406D-2F5304E967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>
            <a:extLst>
              <a:ext uri="{FF2B5EF4-FFF2-40B4-BE49-F238E27FC236}">
                <a16:creationId xmlns:a16="http://schemas.microsoft.com/office/drawing/2014/main" xmlns="" id="{1FF48A66-2AAF-9BBD-116E-017A1BE3B2ED}"/>
              </a:ext>
            </a:extLst>
          </p:cNvPr>
          <p:cNvSpPr>
            <a:spLocks noGrp="1"/>
          </p:cNvSpPr>
          <p:nvPr>
            <p:ph type="ftr" idx="4294967295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>
              <a:buNone/>
            </a:pPr>
            <a:endParaRPr lang="aa-ET" sz="1200" b="0" u="none" strike="noStrike">
              <a:solidFill>
                <a:schemeClr val="dk1">
                  <a:tint val="75000"/>
                </a:schemeClr>
              </a:solidFill>
              <a:effectLst/>
              <a:uFillTx/>
              <a:latin typeface="Century Gothic"/>
            </a:endParaRPr>
          </a:p>
        </p:txBody>
      </p:sp>
      <p:sp>
        <p:nvSpPr>
          <p:cNvPr id="88" name="PlaceHolder 2">
            <a:extLst>
              <a:ext uri="{FF2B5EF4-FFF2-40B4-BE49-F238E27FC236}">
                <a16:creationId xmlns:a16="http://schemas.microsoft.com/office/drawing/2014/main" xmlns="" id="{4177F7ED-E3B8-76B2-85AB-A58799315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640" y="732240"/>
            <a:ext cx="10690920" cy="566208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algn="ctr">
              <a:buNone/>
            </a:pPr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Nature</a:t>
            </a:r>
            <a:r>
              <a:rPr lang="el-GR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based Solutions - </a:t>
            </a:r>
            <a:r>
              <a:rPr lang="el-GR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παραδείγματα</a:t>
            </a:r>
            <a:endParaRPr lang="el-GR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0" name="TextBox 1">
            <a:extLst>
              <a:ext uri="{FF2B5EF4-FFF2-40B4-BE49-F238E27FC236}">
                <a16:creationId xmlns:a16="http://schemas.microsoft.com/office/drawing/2014/main" xmlns="" id="{E64EEE57-81C6-B035-F047-7229D0299740}"/>
              </a:ext>
            </a:extLst>
          </p:cNvPr>
          <p:cNvSpPr/>
          <p:nvPr/>
        </p:nvSpPr>
        <p:spPr>
          <a:xfrm>
            <a:off x="764640" y="1684508"/>
            <a:ext cx="450468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xmlns="" id="{67A26EED-98F8-B728-76E7-97E16D3ABF34}"/>
              </a:ext>
            </a:extLst>
          </p:cNvPr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9D330956-1242-46C6-980F-540FE887BE7C}" type="slidenum">
              <a:rPr/>
              <a:t>6</a:t>
            </a:fld>
            <a:endParaRPr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xmlns="" id="{E1E1B3B3-BEB7-079D-ED0D-67603E12057C}"/>
                  </a:ext>
                </a:extLst>
              </p14:cNvPr>
              <p14:cNvContentPartPr/>
              <p14:nvPr/>
            </p14:nvContentPartPr>
            <p14:xfrm>
              <a:off x="392164" y="776768"/>
              <a:ext cx="183240" cy="4258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1E1B3B3-BEB7-079D-ED0D-67603E12057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6044" y="770653"/>
                <a:ext cx="195480" cy="4381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xmlns="" id="{18AC45C4-941C-74AB-C310-A1DBA590FB68}"/>
                  </a:ext>
                </a:extLst>
              </p14:cNvPr>
              <p14:cNvContentPartPr/>
              <p14:nvPr/>
            </p14:nvContentPartPr>
            <p14:xfrm>
              <a:off x="131884" y="733928"/>
              <a:ext cx="515520" cy="11329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8AC45C4-941C-74AB-C310-A1DBA590FB6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884" y="670948"/>
                <a:ext cx="641160" cy="125852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ext Placeholder 3"/>
          <p:cNvSpPr>
            <a:spLocks noGrp="1"/>
          </p:cNvSpPr>
          <p:nvPr>
            <p:ph type="body"/>
          </p:nvPr>
        </p:nvSpPr>
        <p:spPr>
          <a:xfrm>
            <a:off x="647404" y="1298448"/>
            <a:ext cx="10690920" cy="4882896"/>
          </a:xfrm>
        </p:spPr>
        <p:txBody>
          <a:bodyPr/>
          <a:lstStyle/>
          <a:p>
            <a:pPr marL="0" marR="0" lvl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l-GR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Πόλη-σφουγγάρι με πάρκα και δεξαμενές που απορροφούν την βροχή (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Wuhan</a:t>
            </a:r>
            <a:r>
              <a:rPr lang="el-GR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Κίνα) </a:t>
            </a:r>
            <a:r>
              <a:rPr lang="el-GR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l-GR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αντιπλημυρική</a:t>
            </a:r>
            <a:r>
              <a:rPr lang="el-GR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προστασία </a:t>
            </a:r>
            <a:endParaRPr lang="en-US" sz="18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096" y="1746605"/>
            <a:ext cx="7303124" cy="452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247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32BCC4B-B009-D1F8-406D-2F5304E967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>
            <a:extLst>
              <a:ext uri="{FF2B5EF4-FFF2-40B4-BE49-F238E27FC236}">
                <a16:creationId xmlns:a16="http://schemas.microsoft.com/office/drawing/2014/main" xmlns="" id="{1FF48A66-2AAF-9BBD-116E-017A1BE3B2ED}"/>
              </a:ext>
            </a:extLst>
          </p:cNvPr>
          <p:cNvSpPr>
            <a:spLocks noGrp="1"/>
          </p:cNvSpPr>
          <p:nvPr>
            <p:ph type="ftr" idx="4294967295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>
              <a:buNone/>
            </a:pPr>
            <a:endParaRPr lang="aa-ET" sz="1200" b="0" u="none" strike="noStrike">
              <a:solidFill>
                <a:schemeClr val="dk1">
                  <a:tint val="75000"/>
                </a:schemeClr>
              </a:solidFill>
              <a:effectLst/>
              <a:uFillTx/>
              <a:latin typeface="Century Gothic"/>
            </a:endParaRPr>
          </a:p>
        </p:txBody>
      </p:sp>
      <p:sp>
        <p:nvSpPr>
          <p:cNvPr id="88" name="PlaceHolder 2">
            <a:extLst>
              <a:ext uri="{FF2B5EF4-FFF2-40B4-BE49-F238E27FC236}">
                <a16:creationId xmlns:a16="http://schemas.microsoft.com/office/drawing/2014/main" xmlns="" id="{4177F7ED-E3B8-76B2-85AB-A58799315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640" y="732240"/>
            <a:ext cx="10690920" cy="566208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algn="ctr">
              <a:buNone/>
            </a:pPr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Nature</a:t>
            </a:r>
            <a:r>
              <a:rPr lang="el-GR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based Solutions - </a:t>
            </a:r>
            <a:r>
              <a:rPr lang="el-GR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παραδείγματα</a:t>
            </a:r>
            <a:endParaRPr lang="el-GR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0" name="TextBox 1">
            <a:extLst>
              <a:ext uri="{FF2B5EF4-FFF2-40B4-BE49-F238E27FC236}">
                <a16:creationId xmlns:a16="http://schemas.microsoft.com/office/drawing/2014/main" xmlns="" id="{E64EEE57-81C6-B035-F047-7229D0299740}"/>
              </a:ext>
            </a:extLst>
          </p:cNvPr>
          <p:cNvSpPr/>
          <p:nvPr/>
        </p:nvSpPr>
        <p:spPr>
          <a:xfrm>
            <a:off x="764640" y="1684508"/>
            <a:ext cx="450468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xmlns="" id="{67A26EED-98F8-B728-76E7-97E16D3ABF34}"/>
              </a:ext>
            </a:extLst>
          </p:cNvPr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9D330956-1242-46C6-980F-540FE887BE7C}" type="slidenum">
              <a:rPr/>
              <a:t>7</a:t>
            </a:fld>
            <a:endParaRPr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xmlns="" id="{E1E1B3B3-BEB7-079D-ED0D-67603E12057C}"/>
                  </a:ext>
                </a:extLst>
              </p14:cNvPr>
              <p14:cNvContentPartPr/>
              <p14:nvPr/>
            </p14:nvContentPartPr>
            <p14:xfrm>
              <a:off x="392164" y="776768"/>
              <a:ext cx="183240" cy="4258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1E1B3B3-BEB7-079D-ED0D-67603E12057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6044" y="770653"/>
                <a:ext cx="195480" cy="4381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xmlns="" id="{18AC45C4-941C-74AB-C310-A1DBA590FB68}"/>
                  </a:ext>
                </a:extLst>
              </p14:cNvPr>
              <p14:cNvContentPartPr/>
              <p14:nvPr/>
            </p14:nvContentPartPr>
            <p14:xfrm>
              <a:off x="131884" y="733928"/>
              <a:ext cx="515520" cy="11329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8AC45C4-941C-74AB-C310-A1DBA590FB6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884" y="670948"/>
                <a:ext cx="641160" cy="125852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ext Placeholder 3"/>
          <p:cNvSpPr>
            <a:spLocks noGrp="1"/>
          </p:cNvSpPr>
          <p:nvPr>
            <p:ph type="body"/>
          </p:nvPr>
        </p:nvSpPr>
        <p:spPr>
          <a:xfrm>
            <a:off x="647404" y="1298448"/>
            <a:ext cx="10690920" cy="4882896"/>
          </a:xfrm>
        </p:spPr>
        <p:txBody>
          <a:bodyPr/>
          <a:lstStyle/>
          <a:p>
            <a:pPr marL="400050" indent="-40005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romanLcPeriod"/>
            </a:pPr>
            <a:r>
              <a:rPr lang="el-GR" sz="1800" dirty="0"/>
              <a:t>Πράσινες στέγες σε δημόσια κτήρια (Μιλάνο</a:t>
            </a:r>
            <a:r>
              <a:rPr lang="el-GR" sz="1800" dirty="0" smtClean="0"/>
              <a:t>)</a:t>
            </a:r>
            <a:r>
              <a:rPr lang="el-GR" sz="1800" dirty="0" smtClean="0">
                <a:sym typeface="Wingdings" panose="05000000000000000000" pitchFamily="2" charset="2"/>
              </a:rPr>
              <a:t></a:t>
            </a:r>
            <a:r>
              <a:rPr lang="el-GR" sz="1800" dirty="0"/>
              <a:t>βελτίωση μικροκλίματος, συγκράτηση ανόδου της θερμοκρασίας</a:t>
            </a:r>
            <a:endParaRPr lang="en-US" sz="1800" dirty="0"/>
          </a:p>
          <a:p>
            <a:pPr marL="400050" indent="-40005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romanLcPeriod"/>
            </a:pPr>
            <a:r>
              <a:rPr lang="el-GR" sz="1800" dirty="0"/>
              <a:t>Κατοικίες με πυρίμαχα υλικά και μεταλλικές στέγες </a:t>
            </a:r>
            <a:r>
              <a:rPr lang="el-GR" sz="1800" dirty="0">
                <a:sym typeface="Wingdings" panose="05000000000000000000" pitchFamily="2" charset="2"/>
              </a:rPr>
              <a:t></a:t>
            </a:r>
            <a:r>
              <a:rPr lang="el-GR" sz="1800" dirty="0"/>
              <a:t>πυροπροστασία στην Καλιφόρνια</a:t>
            </a:r>
            <a:endParaRPr lang="en-US" sz="1800" dirty="0"/>
          </a:p>
          <a:p>
            <a:pPr marL="400050" indent="-40005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romanLcPeriod"/>
            </a:pPr>
            <a:r>
              <a:rPr lang="el-GR" sz="1800" dirty="0"/>
              <a:t>Ενίσχυση κρίσιμων υποδομών και συστημάτων υγείας ώστε να παραμείνουν λειτουργικά μετά από σεισμούς. Τεχνικές ενίσχυσης και απορρόφησης κραδασμών (Ρουμανία, Ιταλία) </a:t>
            </a:r>
            <a:r>
              <a:rPr lang="el-GR" sz="1800" dirty="0">
                <a:sym typeface="Wingdings" panose="05000000000000000000" pitchFamily="2" charset="2"/>
              </a:rPr>
              <a:t></a:t>
            </a:r>
            <a:r>
              <a:rPr lang="el-GR" sz="1800" dirty="0"/>
              <a:t> μείωση ζημιών κατά 40%, βελτίωση επιχειρησιακής συνέχειας</a:t>
            </a:r>
            <a:endParaRPr lang="en-US" sz="1800" dirty="0"/>
          </a:p>
          <a:p>
            <a:pPr marL="400050" indent="-40005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romanLcPeriod"/>
            </a:pPr>
            <a:r>
              <a:rPr lang="el-GR" sz="1800" dirty="0"/>
              <a:t>Έξυπνη άρδευση με αισθητήρες εδάφους, αποθήκευση νερού </a:t>
            </a:r>
            <a:r>
              <a:rPr lang="el-GR" sz="1800" dirty="0">
                <a:sym typeface="Wingdings" panose="05000000000000000000" pitchFamily="2" charset="2"/>
              </a:rPr>
              <a:t></a:t>
            </a:r>
            <a:r>
              <a:rPr lang="el-GR" sz="1800" dirty="0"/>
              <a:t> εξοικονόμηση νερού έως 40% (βιώσιμη διαχείριση υδάτινων πόρων και αντιμετώπιση ξηρασίας)</a:t>
            </a:r>
            <a:endParaRPr lang="en-US" sz="1800" dirty="0"/>
          </a:p>
          <a:p>
            <a:pPr marL="400050" marR="0" lvl="0" indent="-40005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romanLcPeriod"/>
            </a:pPr>
            <a:endParaRPr lang="en-US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425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32BCC4B-B009-D1F8-406D-2F5304E967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>
            <a:extLst>
              <a:ext uri="{FF2B5EF4-FFF2-40B4-BE49-F238E27FC236}">
                <a16:creationId xmlns:a16="http://schemas.microsoft.com/office/drawing/2014/main" xmlns="" id="{1FF48A66-2AAF-9BBD-116E-017A1BE3B2ED}"/>
              </a:ext>
            </a:extLst>
          </p:cNvPr>
          <p:cNvSpPr>
            <a:spLocks noGrp="1"/>
          </p:cNvSpPr>
          <p:nvPr>
            <p:ph type="ftr" idx="4294967295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>
              <a:buNone/>
            </a:pPr>
            <a:endParaRPr lang="aa-ET" sz="1200" b="0" u="none" strike="noStrike">
              <a:solidFill>
                <a:schemeClr val="dk1">
                  <a:tint val="75000"/>
                </a:schemeClr>
              </a:solidFill>
              <a:effectLst/>
              <a:uFillTx/>
              <a:latin typeface="Century Gothic"/>
            </a:endParaRPr>
          </a:p>
        </p:txBody>
      </p:sp>
      <p:sp>
        <p:nvSpPr>
          <p:cNvPr id="88" name="PlaceHolder 2">
            <a:extLst>
              <a:ext uri="{FF2B5EF4-FFF2-40B4-BE49-F238E27FC236}">
                <a16:creationId xmlns:a16="http://schemas.microsoft.com/office/drawing/2014/main" xmlns="" id="{4177F7ED-E3B8-76B2-85AB-A58799315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640" y="732240"/>
            <a:ext cx="10690920" cy="749088"/>
          </a:xfrm>
          <a:prstGeom prst="rect">
            <a:avLst/>
          </a:prstGeom>
          <a:solidFill>
            <a:srgbClr val="FF99FF"/>
          </a:solidFill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algn="ctr">
              <a:buNone/>
            </a:pPr>
            <a:r>
              <a:rPr lang="el-GR" sz="2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Τεχνικές Κατευθυντήριες γραμμές για την ενίσχυση της Ανθεκτικότητας των Υποδομών απέναντι στην κλιματική </a:t>
            </a:r>
            <a:r>
              <a:rPr lang="el-GR" sz="24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αλλαγή 2021-2027 (1)</a:t>
            </a:r>
            <a:endParaRPr lang="aa-ET" sz="2400" b="1" u="none" strike="noStrike" dirty="0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90" name="TextBox 1">
            <a:extLst>
              <a:ext uri="{FF2B5EF4-FFF2-40B4-BE49-F238E27FC236}">
                <a16:creationId xmlns:a16="http://schemas.microsoft.com/office/drawing/2014/main" xmlns="" id="{E64EEE57-81C6-B035-F047-7229D0299740}"/>
              </a:ext>
            </a:extLst>
          </p:cNvPr>
          <p:cNvSpPr/>
          <p:nvPr/>
        </p:nvSpPr>
        <p:spPr>
          <a:xfrm>
            <a:off x="764640" y="1758600"/>
            <a:ext cx="450468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xmlns="" id="{67A26EED-98F8-B728-76E7-97E16D3ABF34}"/>
              </a:ext>
            </a:extLst>
          </p:cNvPr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9D330956-1242-46C6-980F-540FE887BE7C}" type="slidenum">
              <a:rPr/>
              <a:t>8</a:t>
            </a:fld>
            <a:endParaRPr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xmlns="" id="{E1E1B3B3-BEB7-079D-ED0D-67603E12057C}"/>
                  </a:ext>
                </a:extLst>
              </p14:cNvPr>
              <p14:cNvContentPartPr/>
              <p14:nvPr/>
            </p14:nvContentPartPr>
            <p14:xfrm>
              <a:off x="392164" y="776768"/>
              <a:ext cx="183240" cy="4258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1E1B3B3-BEB7-079D-ED0D-67603E12057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6044" y="770653"/>
                <a:ext cx="195480" cy="4381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xmlns="" id="{18AC45C4-941C-74AB-C310-A1DBA590FB68}"/>
                  </a:ext>
                </a:extLst>
              </p14:cNvPr>
              <p14:cNvContentPartPr/>
              <p14:nvPr/>
            </p14:nvContentPartPr>
            <p14:xfrm>
              <a:off x="131884" y="733928"/>
              <a:ext cx="515520" cy="11329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8AC45C4-941C-74AB-C310-A1DBA590FB6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884" y="670948"/>
                <a:ext cx="641160" cy="125852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ext Placeholder 3"/>
          <p:cNvSpPr>
            <a:spLocks noGrp="1"/>
          </p:cNvSpPr>
          <p:nvPr>
            <p:ph type="body"/>
          </p:nvPr>
        </p:nvSpPr>
        <p:spPr>
          <a:xfrm>
            <a:off x="700560" y="1645920"/>
            <a:ext cx="10690920" cy="4489704"/>
          </a:xfrm>
        </p:spPr>
        <p:txBody>
          <a:bodyPr/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sz="1800" b="1" dirty="0" smtClean="0">
                <a:cs typeface="Arial" panose="020B0604020202020204" pitchFamily="34" charset="0"/>
              </a:rPr>
              <a:t>Ανακοίνωση</a:t>
            </a:r>
            <a:r>
              <a:rPr lang="el-GR" sz="1800" dirty="0" smtClean="0">
                <a:cs typeface="Arial" panose="020B0604020202020204" pitchFamily="34" charset="0"/>
              </a:rPr>
              <a:t> που παρέχει </a:t>
            </a:r>
            <a:r>
              <a:rPr lang="el-GR" sz="1800" b="1" dirty="0" smtClean="0">
                <a:cs typeface="Arial" panose="020B0604020202020204" pitchFamily="34" charset="0"/>
              </a:rPr>
              <a:t>τεχνική καθοδήγηση </a:t>
            </a:r>
            <a:r>
              <a:rPr lang="el-GR" sz="1800" dirty="0" smtClean="0">
                <a:cs typeface="Arial" panose="020B0604020202020204" pitchFamily="34" charset="0"/>
              </a:rPr>
              <a:t>– δεν έχει μετουσιωθεί σε Κανονισμό ή Οδηγία, δεν έχει νομική δεσμευτικότητα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sz="1800" dirty="0" smtClean="0">
                <a:cs typeface="Arial" panose="020B0604020202020204" pitchFamily="34" charset="0"/>
              </a:rPr>
              <a:t>Γιατί είναι σημαντικές: </a:t>
            </a:r>
            <a:r>
              <a:rPr lang="el-GR" sz="1800" b="1" dirty="0" smtClean="0">
                <a:cs typeface="Arial" panose="020B0604020202020204" pitchFamily="34" charset="0"/>
              </a:rPr>
              <a:t>κριτήρια συμμόρφωσης για Επενδύσεις σε Υποδομές που</a:t>
            </a:r>
            <a:r>
              <a:rPr lang="el-GR" sz="1800" dirty="0" smtClean="0">
                <a:cs typeface="Arial" panose="020B0604020202020204" pitchFamily="34" charset="0"/>
              </a:rPr>
              <a:t> </a:t>
            </a:r>
            <a:r>
              <a:rPr lang="el-GR" sz="1800" b="1" dirty="0" smtClean="0">
                <a:cs typeface="Arial" panose="020B0604020202020204" pitchFamily="34" charset="0"/>
              </a:rPr>
              <a:t>χρηματοδοτούνται από ευρωπαϊκά Ταμεία (</a:t>
            </a:r>
            <a:r>
              <a:rPr lang="en-US" sz="1800" b="1" dirty="0" smtClean="0">
                <a:cs typeface="Arial" panose="020B0604020202020204" pitchFamily="34" charset="0"/>
              </a:rPr>
              <a:t>climate proofing)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sz="1800" b="1" dirty="0" smtClean="0">
                <a:cs typeface="Arial" panose="020B0604020202020204" pitchFamily="34" charset="0"/>
              </a:rPr>
              <a:t>Ιστορικό: </a:t>
            </a:r>
            <a:r>
              <a:rPr lang="el-GR" sz="1800" dirty="0" smtClean="0">
                <a:cs typeface="Arial" panose="020B0604020202020204" pitchFamily="34" charset="0"/>
              </a:rPr>
              <a:t>Κανονισμός που έθετε υποχρέωση για </a:t>
            </a:r>
            <a:r>
              <a:rPr lang="en-US" sz="1800" dirty="0" smtClean="0">
                <a:cs typeface="Arial" panose="020B0604020202020204" pitchFamily="34" charset="0"/>
              </a:rPr>
              <a:t>climate proofing </a:t>
            </a:r>
            <a:r>
              <a:rPr lang="el-GR" sz="1800" dirty="0" smtClean="0">
                <a:cs typeface="Arial" panose="020B0604020202020204" pitchFamily="34" charset="0"/>
              </a:rPr>
              <a:t>των Υποδομών / ζητά από Κομισιόν να ετοιμάσει σχετική καθοδήγηση για το πώς πρέπει να γίνεται στην πράξη το </a:t>
            </a:r>
            <a:r>
              <a:rPr lang="en-US" sz="1800" dirty="0" smtClean="0">
                <a:cs typeface="Arial" panose="020B0604020202020204" pitchFamily="34" charset="0"/>
              </a:rPr>
              <a:t>climate proofing</a:t>
            </a:r>
            <a:endParaRPr lang="el-GR" sz="1800" dirty="0" smtClean="0"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l-GR" sz="1800" dirty="0" smtClean="0"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l-GR" sz="1800" dirty="0" smtClean="0">
                <a:cs typeface="Arial" panose="020B0604020202020204" pitchFamily="34" charset="0"/>
              </a:rPr>
              <a:t>Απάντηση Κομισιόν </a:t>
            </a:r>
            <a:r>
              <a:rPr lang="el-GR" sz="1800" dirty="0">
                <a:cs typeface="Arial" panose="020B0604020202020204" pitchFamily="34" charset="0"/>
                <a:sym typeface="Wingdings" panose="05000000000000000000" pitchFamily="2" charset="2"/>
              </a:rPr>
              <a:t> Τεχνικές Κατευθυντήριες γραμμές </a:t>
            </a:r>
            <a:r>
              <a:rPr lang="el-GR" sz="1800" dirty="0" smtClean="0">
                <a:cs typeface="Arial" panose="020B0604020202020204" pitchFamily="34" charset="0"/>
                <a:sym typeface="Wingdings" panose="05000000000000000000" pitchFamily="2" charset="2"/>
              </a:rPr>
              <a:t>ως το</a:t>
            </a:r>
            <a:r>
              <a:rPr lang="el-GR" sz="1800" b="1" dirty="0" smtClean="0">
                <a:cs typeface="Arial" panose="020B0604020202020204" pitchFamily="34" charset="0"/>
                <a:sym typeface="Wingdings" panose="05000000000000000000" pitchFamily="2" charset="2"/>
              </a:rPr>
              <a:t> τεχνικό εγχειρίδιο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sz="1800" dirty="0" smtClean="0">
                <a:cs typeface="Arial" panose="020B0604020202020204" pitchFamily="34" charset="0"/>
                <a:sym typeface="Wingdings" panose="05000000000000000000" pitchFamily="2" charset="2"/>
              </a:rPr>
              <a:t>2 </a:t>
            </a:r>
            <a:r>
              <a:rPr lang="el-GR" sz="1800" dirty="0" smtClean="0">
                <a:cs typeface="Arial" panose="020B0604020202020204" pitchFamily="34" charset="0"/>
                <a:sym typeface="Wingdings" panose="05000000000000000000" pitchFamily="2" charset="2"/>
              </a:rPr>
              <a:t>Πυλώνες……… </a:t>
            </a:r>
            <a:r>
              <a:rPr lang="el-GR" sz="1800" dirty="0" smtClean="0">
                <a:cs typeface="Arial" panose="020B0604020202020204" pitchFamily="34" charset="0"/>
                <a:sym typeface="Wingdings" panose="05000000000000000000" pitchFamily="2" charset="2"/>
              </a:rPr>
              <a:t>– 2 Φάσεις</a:t>
            </a:r>
            <a:endParaRPr lang="en-US" sz="1800" dirty="0" smtClean="0"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l-GR" sz="1800" dirty="0" smtClean="0"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l-GR" sz="1800" b="1" dirty="0" smtClean="0"/>
          </a:p>
          <a:p>
            <a:pPr algn="just">
              <a:buFont typeface="Wingdings" panose="05000000000000000000" pitchFamily="2" charset="2"/>
              <a:buChar char="Ø"/>
            </a:pPr>
            <a:endParaRPr lang="el-GR" sz="1800" dirty="0"/>
          </a:p>
          <a:p>
            <a:pPr algn="just">
              <a:buFont typeface="Wingdings" panose="05000000000000000000" pitchFamily="2" charset="2"/>
              <a:buChar char="Ø"/>
            </a:pPr>
            <a:endParaRPr lang="el-GR" sz="1800" dirty="0"/>
          </a:p>
          <a:p>
            <a:pPr marL="0" indent="0" algn="just">
              <a:buNone/>
            </a:pPr>
            <a:endParaRPr lang="el-GR" sz="1800" dirty="0" smtClean="0"/>
          </a:p>
          <a:p>
            <a:pPr algn="just">
              <a:buFont typeface="Wingdings" panose="05000000000000000000" pitchFamily="2" charset="2"/>
              <a:buChar char="Ø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99247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32BCC4B-B009-D1F8-406D-2F5304E967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>
            <a:extLst>
              <a:ext uri="{FF2B5EF4-FFF2-40B4-BE49-F238E27FC236}">
                <a16:creationId xmlns:a16="http://schemas.microsoft.com/office/drawing/2014/main" xmlns="" id="{1FF48A66-2AAF-9BBD-116E-017A1BE3B2ED}"/>
              </a:ext>
            </a:extLst>
          </p:cNvPr>
          <p:cNvSpPr>
            <a:spLocks noGrp="1"/>
          </p:cNvSpPr>
          <p:nvPr>
            <p:ph type="ftr" idx="4294967295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>
              <a:buNone/>
            </a:pPr>
            <a:endParaRPr lang="aa-ET" sz="1200" b="0" u="none" strike="noStrike">
              <a:solidFill>
                <a:schemeClr val="dk1">
                  <a:tint val="75000"/>
                </a:schemeClr>
              </a:solidFill>
              <a:effectLst/>
              <a:uFillTx/>
              <a:latin typeface="Century Gothic"/>
            </a:endParaRPr>
          </a:p>
        </p:txBody>
      </p:sp>
      <p:sp>
        <p:nvSpPr>
          <p:cNvPr id="88" name="PlaceHolder 2">
            <a:extLst>
              <a:ext uri="{FF2B5EF4-FFF2-40B4-BE49-F238E27FC236}">
                <a16:creationId xmlns:a16="http://schemas.microsoft.com/office/drawing/2014/main" xmlns="" id="{4177F7ED-E3B8-76B2-85AB-A58799315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560" y="733928"/>
            <a:ext cx="10755000" cy="1389352"/>
          </a:xfrm>
          <a:prstGeom prst="rect">
            <a:avLst/>
          </a:prstGeom>
          <a:solidFill>
            <a:srgbClr val="FF99FF"/>
          </a:solidFill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algn="ctr">
              <a:lnSpc>
                <a:spcPct val="150000"/>
              </a:lnSpc>
              <a:buNone/>
            </a:pPr>
            <a:r>
              <a:rPr lang="el-GR" sz="2000" b="0" u="none" strike="noStrike" dirty="0" smtClean="0">
                <a:solidFill>
                  <a:schemeClr val="dk1"/>
                </a:solidFill>
                <a:effectLst/>
                <a:uFillTx/>
                <a:latin typeface="Century Gothic"/>
              </a:rPr>
              <a:t>Πυλώνες</a:t>
            </a:r>
            <a:r>
              <a:rPr lang="el-GR" sz="2000" dirty="0">
                <a:solidFill>
                  <a:schemeClr val="dk1"/>
                </a:solidFill>
              </a:rPr>
              <a:t>:  </a:t>
            </a:r>
            <a:br>
              <a:rPr lang="el-GR" sz="2000" dirty="0">
                <a:solidFill>
                  <a:schemeClr val="dk1"/>
                </a:solidFill>
              </a:rPr>
            </a:br>
            <a:r>
              <a:rPr lang="el-GR" sz="2000" b="1" dirty="0">
                <a:solidFill>
                  <a:schemeClr val="dk1"/>
                </a:solidFill>
              </a:rPr>
              <a:t>Α. Προσαρμογή στην κλιματική αλλαγή (κλιματική ανθεκτικότητα)</a:t>
            </a:r>
            <a:br>
              <a:rPr lang="el-GR" sz="2000" b="1" dirty="0">
                <a:solidFill>
                  <a:schemeClr val="dk1"/>
                </a:solidFill>
              </a:rPr>
            </a:br>
            <a:r>
              <a:rPr lang="el-GR" sz="2000" b="1" dirty="0">
                <a:solidFill>
                  <a:schemeClr val="dk1"/>
                </a:solidFill>
              </a:rPr>
              <a:t>Β. Μετριασμός της κλιματικής αλλαγής (κλιματική ουδετερότητα)</a:t>
            </a:r>
            <a:r>
              <a:rPr lang="el-GR" sz="2000" dirty="0">
                <a:solidFill>
                  <a:schemeClr val="dk1"/>
                </a:solidFill>
              </a:rPr>
              <a:t/>
            </a:r>
            <a:br>
              <a:rPr lang="el-GR" sz="2000" dirty="0">
                <a:solidFill>
                  <a:schemeClr val="dk1"/>
                </a:solidFill>
              </a:rPr>
            </a:br>
            <a:endParaRPr lang="aa-ET" sz="2000" b="0" u="none" strike="noStrike" dirty="0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90" name="TextBox 1">
            <a:extLst>
              <a:ext uri="{FF2B5EF4-FFF2-40B4-BE49-F238E27FC236}">
                <a16:creationId xmlns:a16="http://schemas.microsoft.com/office/drawing/2014/main" xmlns="" id="{E64EEE57-81C6-B035-F047-7229D0299740}"/>
              </a:ext>
            </a:extLst>
          </p:cNvPr>
          <p:cNvSpPr/>
          <p:nvPr/>
        </p:nvSpPr>
        <p:spPr>
          <a:xfrm>
            <a:off x="764640" y="1758600"/>
            <a:ext cx="450468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xmlns="" id="{67A26EED-98F8-B728-76E7-97E16D3ABF34}"/>
              </a:ext>
            </a:extLst>
          </p:cNvPr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9D330956-1242-46C6-980F-540FE887BE7C}" type="slidenum">
              <a:rPr/>
              <a:t>9</a:t>
            </a:fld>
            <a:endParaRPr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xmlns="" id="{E1E1B3B3-BEB7-079D-ED0D-67603E12057C}"/>
                  </a:ext>
                </a:extLst>
              </p14:cNvPr>
              <p14:cNvContentPartPr/>
              <p14:nvPr/>
            </p14:nvContentPartPr>
            <p14:xfrm>
              <a:off x="392164" y="776768"/>
              <a:ext cx="183240" cy="4258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1E1B3B3-BEB7-079D-ED0D-67603E12057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6044" y="770653"/>
                <a:ext cx="195480" cy="4381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xmlns="" id="{18AC45C4-941C-74AB-C310-A1DBA590FB68}"/>
                  </a:ext>
                </a:extLst>
              </p14:cNvPr>
              <p14:cNvContentPartPr/>
              <p14:nvPr/>
            </p14:nvContentPartPr>
            <p14:xfrm>
              <a:off x="131884" y="733928"/>
              <a:ext cx="515520" cy="11329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8AC45C4-941C-74AB-C310-A1DBA590FB6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884" y="670948"/>
                <a:ext cx="641160" cy="125852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ext Placeholder 3"/>
          <p:cNvSpPr>
            <a:spLocks noGrp="1"/>
          </p:cNvSpPr>
          <p:nvPr>
            <p:ph type="body"/>
          </p:nvPr>
        </p:nvSpPr>
        <p:spPr>
          <a:xfrm>
            <a:off x="700560" y="2293200"/>
            <a:ext cx="10690920" cy="3869856"/>
          </a:xfrm>
        </p:spPr>
        <p:txBody>
          <a:bodyPr/>
          <a:lstStyle/>
          <a:p>
            <a:pPr marL="0" indent="0" algn="just">
              <a:lnSpc>
                <a:spcPct val="200000"/>
              </a:lnSpc>
              <a:buNone/>
            </a:pPr>
            <a:r>
              <a:rPr lang="el-GR" sz="1800" dirty="0"/>
              <a:t>Α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l-GR" sz="1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Για την </a:t>
            </a:r>
            <a:r>
              <a:rPr lang="el-GR" sz="1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Προσαρμογή στην </a:t>
            </a:r>
            <a:r>
              <a:rPr lang="el-GR" sz="18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 </a:t>
            </a:r>
            <a:r>
              <a:rPr lang="el-GR" sz="18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(κλιματική ανθεκτικότητα υποδομών):</a:t>
            </a:r>
          </a:p>
          <a:p>
            <a:pPr marL="342900" indent="-342900" algn="just">
              <a:lnSpc>
                <a:spcPct val="200000"/>
              </a:lnSpc>
              <a:buFont typeface="+mj-lt"/>
              <a:buAutoNum type="arabicPeriod"/>
            </a:pP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ενισχυμένες </a:t>
            </a:r>
            <a:r>
              <a:rPr lang="el-GR" sz="1800" b="1" dirty="0">
                <a:latin typeface="Arial" panose="020B0604020202020204" pitchFamily="34" charset="0"/>
                <a:cs typeface="Arial" panose="020B0604020202020204" pitchFamily="34" charset="0"/>
              </a:rPr>
              <a:t>κατασκευαστικές </a:t>
            </a:r>
            <a:r>
              <a:rPr lang="el-G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προδιαγραφές </a:t>
            </a:r>
            <a:r>
              <a:rPr lang="el-G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(μεγαλύτερη 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αντοχή σε ακραίες </a:t>
            </a:r>
            <a:r>
              <a:rPr lang="el-G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θερμοκρασίες, υλικά 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που απορροφούν </a:t>
            </a:r>
            <a:r>
              <a:rPr lang="el-G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θερμότητα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l-G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200000"/>
              </a:lnSpc>
              <a:buFont typeface="+mj-lt"/>
              <a:buAutoNum type="arabicPeriod"/>
            </a:pPr>
            <a:r>
              <a:rPr lang="el-G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Ενσωμάτωση φυσικών λύσεων </a:t>
            </a:r>
            <a:r>
              <a:rPr lang="el-G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l-GR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Nature</a:t>
            </a:r>
            <a:r>
              <a:rPr lang="el-G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Based</a:t>
            </a:r>
            <a:r>
              <a:rPr lang="el-GR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Solutions</a:t>
            </a:r>
            <a:r>
              <a:rPr lang="el-G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l-G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- αποκατάσταση υγροτόπων, πράσινες στέγες, αστική </a:t>
            </a:r>
            <a:r>
              <a:rPr lang="el-GR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δενδροφύτευση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8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μετριάζουν συνέπειες καταστροφών</a:t>
            </a:r>
          </a:p>
          <a:p>
            <a:pPr marL="342900" indent="-342900" algn="just">
              <a:lnSpc>
                <a:spcPct val="200000"/>
              </a:lnSpc>
              <a:buFont typeface="+mj-lt"/>
              <a:buAutoNum type="arabicPeriod"/>
            </a:pPr>
            <a:r>
              <a:rPr lang="el-GR" sz="1800" b="1" dirty="0">
                <a:latin typeface="Arial" panose="020B0604020202020204" pitchFamily="34" charset="0"/>
                <a:cs typeface="Arial" panose="020B0604020202020204" pitchFamily="34" charset="0"/>
              </a:rPr>
              <a:t>Τ</a:t>
            </a:r>
            <a:r>
              <a:rPr lang="el-G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εχνολογίες </a:t>
            </a:r>
            <a:r>
              <a:rPr lang="el-GR" sz="1800" b="1" dirty="0">
                <a:latin typeface="Arial" panose="020B0604020202020204" pitchFamily="34" charset="0"/>
                <a:cs typeface="Arial" panose="020B0604020202020204" pitchFamily="34" charset="0"/>
              </a:rPr>
              <a:t>πρόβλεψης και παρακολούθησης της </a:t>
            </a:r>
            <a:r>
              <a:rPr lang="el-G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ΚΑ </a:t>
            </a:r>
            <a:r>
              <a:rPr lang="el-G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για έγκαιρη 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λήψη μέτρων προστασίας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804012"/>
      </p:ext>
    </p:extLst>
  </p:cSld>
  <p:clrMapOvr>
    <a:masterClrMapping/>
  </p:clrMapOvr>
</p:sld>
</file>

<file path=ppt/theme/theme1.xml><?xml version="1.0" encoding="utf-8"?>
<a:theme xmlns:a="http://schemas.openxmlformats.org/drawingml/2006/main" name="ChronicleVTI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F8F4F1"/>
      </a:lt2>
      <a:accent1>
        <a:srgbClr val="EA1923"/>
      </a:accent1>
      <a:accent2>
        <a:srgbClr val="D41A1F"/>
      </a:accent2>
      <a:accent3>
        <a:srgbClr val="D51921"/>
      </a:accent3>
      <a:accent4>
        <a:srgbClr val="000000"/>
      </a:accent4>
      <a:accent5>
        <a:srgbClr val="FFFFFE"/>
      </a:accent5>
      <a:accent6>
        <a:srgbClr val="FEFFFD"/>
      </a:accent6>
      <a:hlink>
        <a:srgbClr val="003498"/>
      </a:hlink>
      <a:folHlink>
        <a:srgbClr val="003498"/>
      </a:folHlink>
    </a:clrScheme>
    <a:fontScheme name="Century Gothic">
      <a:majorFont>
        <a:latin typeface="Century Gothic" panose="020F0302020204030204"/>
        <a:ea typeface=""/>
        <a:cs typeface=""/>
      </a:majorFont>
      <a:minorFont>
        <a:latin typeface="Century Gothic" panose="020F03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7119</TotalTime>
  <Words>2647</Words>
  <Application>Microsoft Office PowerPoint</Application>
  <PresentationFormat>Widescreen</PresentationFormat>
  <Paragraphs>318</Paragraphs>
  <Slides>34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5" baseType="lpstr">
      <vt:lpstr>Arial</vt:lpstr>
      <vt:lpstr>Calibri</vt:lpstr>
      <vt:lpstr>Century Gothic</vt:lpstr>
      <vt:lpstr>Courier New</vt:lpstr>
      <vt:lpstr>DejaVu Sans</vt:lpstr>
      <vt:lpstr>Symbol</vt:lpstr>
      <vt:lpstr>Times New Roman</vt:lpstr>
      <vt:lpstr>Univers</vt:lpstr>
      <vt:lpstr>Univers Condensed</vt:lpstr>
      <vt:lpstr>Wingdings</vt:lpstr>
      <vt:lpstr>ChronicleVTI</vt:lpstr>
      <vt:lpstr>Κλιματική Ανθεκτικότητα και Υποδομές</vt:lpstr>
      <vt:lpstr>Στρατηγική της ΕΕ για την Προσαρμογή στην Κλιματική Αλλαγή, 2021 (1)</vt:lpstr>
      <vt:lpstr>Υποδομές (2)</vt:lpstr>
      <vt:lpstr>Nature-based Solutions – παραδείγματα</vt:lpstr>
      <vt:lpstr>Nature-based Solutions - παραδείγματα</vt:lpstr>
      <vt:lpstr>Nature-based Solutions - παραδείγματα</vt:lpstr>
      <vt:lpstr>Nature-based Solutions - παραδείγματα</vt:lpstr>
      <vt:lpstr>Τεχνικές Κατευθυντήριες γραμμές για την ενίσχυση της Ανθεκτικότητας των Υποδομών απέναντι στην κλιματική αλλαγή 2021-2027 (1)</vt:lpstr>
      <vt:lpstr>Πυλώνες:   Α. Προσαρμογή στην κλιματική αλλαγή (κλιματική ανθεκτικότητα) Β. Μετριασμός της κλιματικής αλλαγής (κλιματική ουδετερότητα) </vt:lpstr>
      <vt:lpstr>Β. Για τον Μετριασμό της ΚΑ (κλιματική ουδετερότητα): </vt:lpstr>
      <vt:lpstr>Δύο Φάσεις για την ενίσχυση της ανθεκτικότητας Υποδομών</vt:lpstr>
      <vt:lpstr>Φάση 2: Λεπτομερής Ανάλυση και Σχεδιασμός (αποφάσεις με βάση τα ευρήματα της πρώτης φάσης)</vt:lpstr>
      <vt:lpstr>Πίνακας δύο φάσεων – Προσαρμογή </vt:lpstr>
      <vt:lpstr>Έκθεση του Ειδικού Συμβούλου Sauli Niinistö για την ενίσχυση της πολιτικής και στρατιωτικής ετοιμότητας της Ευρώπης, 2024</vt:lpstr>
      <vt:lpstr>Εξειδικευμένες Προτάσεις </vt:lpstr>
      <vt:lpstr>Β. Μείωση του ανθρακικού αποτυπώματος των Υποδομών (Μετριασμός ΚΑ) </vt:lpstr>
      <vt:lpstr>Ευρωπαϊκοί Στόχοι Ανθεκτικότητας στις Καταστροφές  </vt:lpstr>
      <vt:lpstr>PowerPoint Presentation</vt:lpstr>
      <vt:lpstr>PowerPoint Presentation</vt:lpstr>
      <vt:lpstr>Στρατηγική για την Ένωση Ετοιμότητας, 2025 (1) </vt:lpstr>
      <vt:lpstr>Προβλεπόμενες δράσεις (2)</vt:lpstr>
      <vt:lpstr>Οδηγία για την ανθεκτικότητα κρίσιμων οντοτήτων (Οδ. 2022/2557)</vt:lpstr>
      <vt:lpstr>Εθνικό πλαίσιο για την κλιματική ανθεκτικότητα και τη Βιωσιμότητα των υποδομών </vt:lpstr>
      <vt:lpstr>ΕΣΕΚ</vt:lpstr>
      <vt:lpstr>ΕΣΕΚ για Μετριασμό ΚΑ – Διασύνδεση με Υποδομές</vt:lpstr>
      <vt:lpstr>ΕΣΕΚ για Προσαρμογή στην ΚΑ – Διασύνδεση με Υποδομές</vt:lpstr>
      <vt:lpstr>Προτάσεις του ΕΣΕΚ που συνδέονται με Υποδομές</vt:lpstr>
      <vt:lpstr>Εθνική Στρατηγική για την Προσαρμογή στην Κλιματική Αλλαγή (ΕΣΠΚΑ)</vt:lpstr>
      <vt:lpstr>Εθνική Στρατηγική για την Προσαρμογή στην Κλιματική Αλλαγή (ΕΣΠΚΑ)</vt:lpstr>
      <vt:lpstr>Υποδομές &amp; Εθνική Στρατηγική για την Προσαρμογή στην Κλιματική Αλλαγή (ΕΣΠΚΑ)</vt:lpstr>
      <vt:lpstr>Ενέργεια «η τρωτότητα ορισμένων υποδομών επηρεάζει το ενεργειακό σύστημα συνολικά»</vt:lpstr>
      <vt:lpstr>Πόλεις  εμφανίζουν την μεγαλύτερη τρωτότητα στην ΚΑ εξαιτίας της πολεοδομικής ανάπτυξης </vt:lpstr>
      <vt:lpstr>Μεταφορές</vt:lpstr>
      <vt:lpstr>Ευχαριστώ για την προσοχή σας!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Anastasia Skapoula</dc:creator>
  <dc:description/>
  <cp:lastModifiedBy>Antigoni</cp:lastModifiedBy>
  <cp:revision>114</cp:revision>
  <dcterms:created xsi:type="dcterms:W3CDTF">2023-11-28T12:16:18Z</dcterms:created>
  <dcterms:modified xsi:type="dcterms:W3CDTF">2025-11-26T14:41:14Z</dcterms:modified>
  <dc:language>en-GB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4</vt:i4>
  </property>
  <property fmtid="{D5CDD505-2E9C-101B-9397-08002B2CF9AE}" pid="3" name="PresentationFormat">
    <vt:lpwstr>Ευρεία οθόνη</vt:lpwstr>
  </property>
  <property fmtid="{D5CDD505-2E9C-101B-9397-08002B2CF9AE}" pid="4" name="Slides">
    <vt:i4>9</vt:i4>
  </property>
</Properties>
</file>