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notesSlides/notesSlide2.xml" ContentType="application/vnd.openxmlformats-officedocument.presentationml.notesSlide+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notesSlides/notesSlide3.xml" ContentType="application/vnd.openxmlformats-officedocument.presentationml.notesSlide+xml"/>
  <Override PartName="/ppt/ink/ink13.xml" ContentType="application/inkml+xml"/>
  <Override PartName="/ppt/ink/ink14.xml" ContentType="application/inkml+xml"/>
  <Override PartName="/ppt/ink/ink15.xml" ContentType="application/inkml+xml"/>
  <Override PartName="/ppt/ink/ink16.xml" ContentType="application/inkml+xml"/>
  <Override PartName="/ppt/notesSlides/notesSlide4.xml" ContentType="application/vnd.openxmlformats-officedocument.presentationml.notesSlide+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sldIdLst>
    <p:sldId id="260" r:id="rId2"/>
    <p:sldId id="257" r:id="rId3"/>
    <p:sldId id="259" r:id="rId4"/>
    <p:sldId id="258" r:id="rId5"/>
    <p:sldId id="263" r:id="rId6"/>
    <p:sldId id="262" r:id="rId7"/>
    <p:sldId id="264" r:id="rId8"/>
    <p:sldId id="265" r:id="rId9"/>
    <p:sldId id="268" r:id="rId10"/>
    <p:sldId id="266" r:id="rId11"/>
    <p:sldId id="267" r:id="rId12"/>
    <p:sldId id="269" r:id="rId13"/>
    <p:sldId id="270" r:id="rId14"/>
    <p:sldId id="271" r:id="rId15"/>
    <p:sldId id="272" r:id="rId16"/>
    <p:sldId id="273" r:id="rId17"/>
    <p:sldId id="274" r:id="rId18"/>
    <p:sldId id="275" r:id="rId19"/>
    <p:sldId id="276" r:id="rId20"/>
    <p:sldId id="277" r:id="rId21"/>
    <p:sldId id="25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2AF25C-2871-404C-804A-1EE49EF8783E}" v="25" dt="2025-11-25T20:05:17.1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7" d="100"/>
          <a:sy n="57" d="100"/>
        </p:scale>
        <p:origin x="836" y="2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nagiotis Korkolis" userId="1e29f1c51bee541e" providerId="LiveId" clId="{A2D19434-6E70-4436-820F-13D84FCBFAA3}"/>
    <pc:docChg chg="undo custSel addSld delSld modSld">
      <pc:chgData name="Panagiotis Korkolis" userId="1e29f1c51bee541e" providerId="LiveId" clId="{A2D19434-6E70-4436-820F-13D84FCBFAA3}" dt="2025-11-25T20:18:55.426" v="3901" actId="255"/>
      <pc:docMkLst>
        <pc:docMk/>
      </pc:docMkLst>
      <pc:sldChg chg="delSp modSp mod">
        <pc:chgData name="Panagiotis Korkolis" userId="1e29f1c51bee541e" providerId="LiveId" clId="{A2D19434-6E70-4436-820F-13D84FCBFAA3}" dt="2025-11-24T20:25:01.466" v="1949" actId="478"/>
        <pc:sldMkLst>
          <pc:docMk/>
          <pc:sldMk cId="320434047" sldId="258"/>
        </pc:sldMkLst>
        <pc:spChg chg="mod">
          <ac:chgData name="Panagiotis Korkolis" userId="1e29f1c51bee541e" providerId="LiveId" clId="{A2D19434-6E70-4436-820F-13D84FCBFAA3}" dt="2025-11-24T20:23:58.404" v="1945" actId="20577"/>
          <ac:spMkLst>
            <pc:docMk/>
            <pc:sldMk cId="320434047" sldId="258"/>
            <ac:spMk id="88" creationId="{4177F7ED-E3B8-76B2-85AB-A58799315D62}"/>
          </ac:spMkLst>
        </pc:spChg>
        <pc:spChg chg="mod">
          <ac:chgData name="Panagiotis Korkolis" userId="1e29f1c51bee541e" providerId="LiveId" clId="{A2D19434-6E70-4436-820F-13D84FCBFAA3}" dt="2025-11-24T19:46:37.054" v="585" actId="113"/>
          <ac:spMkLst>
            <pc:docMk/>
            <pc:sldMk cId="320434047" sldId="258"/>
            <ac:spMk id="89" creationId="{E82BA0A3-5B13-811E-DE56-7B7F3800826C}"/>
          </ac:spMkLst>
        </pc:spChg>
        <pc:graphicFrameChg chg="del mod modGraphic">
          <ac:chgData name="Panagiotis Korkolis" userId="1e29f1c51bee541e" providerId="LiveId" clId="{A2D19434-6E70-4436-820F-13D84FCBFAA3}" dt="2025-11-24T20:25:01.466" v="1949" actId="478"/>
          <ac:graphicFrameMkLst>
            <pc:docMk/>
            <pc:sldMk cId="320434047" sldId="258"/>
            <ac:graphicFrameMk id="4" creationId="{00000000-0000-0000-0000-000000000000}"/>
          </ac:graphicFrameMkLst>
        </pc:graphicFrameChg>
      </pc:sldChg>
      <pc:sldChg chg="modSp mod">
        <pc:chgData name="Panagiotis Korkolis" userId="1e29f1c51bee541e" providerId="LiveId" clId="{A2D19434-6E70-4436-820F-13D84FCBFAA3}" dt="2025-11-24T20:21:55.166" v="1932" actId="113"/>
        <pc:sldMkLst>
          <pc:docMk/>
          <pc:sldMk cId="4253891630" sldId="259"/>
        </pc:sldMkLst>
        <pc:spChg chg="mod">
          <ac:chgData name="Panagiotis Korkolis" userId="1e29f1c51bee541e" providerId="LiveId" clId="{A2D19434-6E70-4436-820F-13D84FCBFAA3}" dt="2025-11-24T20:21:55.166" v="1932" actId="113"/>
          <ac:spMkLst>
            <pc:docMk/>
            <pc:sldMk cId="4253891630" sldId="259"/>
            <ac:spMk id="89" creationId="{E820975A-1178-75EF-E867-879239420589}"/>
          </ac:spMkLst>
        </pc:spChg>
      </pc:sldChg>
      <pc:sldChg chg="delSp modSp mod">
        <pc:chgData name="Panagiotis Korkolis" userId="1e29f1c51bee541e" providerId="LiveId" clId="{A2D19434-6E70-4436-820F-13D84FCBFAA3}" dt="2025-11-25T20:18:55.426" v="3901" actId="255"/>
        <pc:sldMkLst>
          <pc:docMk/>
          <pc:sldMk cId="2987295347" sldId="260"/>
        </pc:sldMkLst>
        <pc:spChg chg="del mod">
          <ac:chgData name="Panagiotis Korkolis" userId="1e29f1c51bee541e" providerId="LiveId" clId="{A2D19434-6E70-4436-820F-13D84FCBFAA3}" dt="2025-11-25T20:18:23.846" v="3896" actId="478"/>
          <ac:spMkLst>
            <pc:docMk/>
            <pc:sldMk cId="2987295347" sldId="260"/>
            <ac:spMk id="82" creationId="{31BA8653-0B05-9832-80DA-7D6239790EA5}"/>
          </ac:spMkLst>
        </pc:spChg>
        <pc:spChg chg="del mod">
          <ac:chgData name="Panagiotis Korkolis" userId="1e29f1c51bee541e" providerId="LiveId" clId="{A2D19434-6E70-4436-820F-13D84FCBFAA3}" dt="2025-11-25T20:18:28.105" v="3897" actId="478"/>
          <ac:spMkLst>
            <pc:docMk/>
            <pc:sldMk cId="2987295347" sldId="260"/>
            <ac:spMk id="83" creationId="{A10A0C32-B543-5EFE-3F7B-6F9CBC24A640}"/>
          </ac:spMkLst>
        </pc:spChg>
        <pc:spChg chg="mod">
          <ac:chgData name="Panagiotis Korkolis" userId="1e29f1c51bee541e" providerId="LiveId" clId="{A2D19434-6E70-4436-820F-13D84FCBFAA3}" dt="2025-11-25T20:18:55.426" v="3901" actId="255"/>
          <ac:spMkLst>
            <pc:docMk/>
            <pc:sldMk cId="2987295347" sldId="260"/>
            <ac:spMk id="84" creationId="{3D470033-DB03-AA85-A505-E6EF446AEBF1}"/>
          </ac:spMkLst>
        </pc:spChg>
      </pc:sldChg>
      <pc:sldChg chg="modSp del mod">
        <pc:chgData name="Panagiotis Korkolis" userId="1e29f1c51bee541e" providerId="LiveId" clId="{A2D19434-6E70-4436-820F-13D84FCBFAA3}" dt="2025-11-24T20:24:12.219" v="1946" actId="2696"/>
        <pc:sldMkLst>
          <pc:docMk/>
          <pc:sldMk cId="3848790593" sldId="261"/>
        </pc:sldMkLst>
        <pc:spChg chg="mod">
          <ac:chgData name="Panagiotis Korkolis" userId="1e29f1c51bee541e" providerId="LiveId" clId="{A2D19434-6E70-4436-820F-13D84FCBFAA3}" dt="2025-11-24T19:47:14.501" v="586" actId="207"/>
          <ac:spMkLst>
            <pc:docMk/>
            <pc:sldMk cId="3848790593" sldId="261"/>
            <ac:spMk id="89" creationId="{00000000-0000-0000-0000-000000000000}"/>
          </ac:spMkLst>
        </pc:spChg>
      </pc:sldChg>
      <pc:sldChg chg="modSp mod">
        <pc:chgData name="Panagiotis Korkolis" userId="1e29f1c51bee541e" providerId="LiveId" clId="{A2D19434-6E70-4436-820F-13D84FCBFAA3}" dt="2025-11-25T20:15:17.451" v="3878" actId="20577"/>
        <pc:sldMkLst>
          <pc:docMk/>
          <pc:sldMk cId="2969144572" sldId="262"/>
        </pc:sldMkLst>
        <pc:spChg chg="mod">
          <ac:chgData name="Panagiotis Korkolis" userId="1e29f1c51bee541e" providerId="LiveId" clId="{A2D19434-6E70-4436-820F-13D84FCBFAA3}" dt="2025-11-25T20:15:17.451" v="3878" actId="20577"/>
          <ac:spMkLst>
            <pc:docMk/>
            <pc:sldMk cId="2969144572" sldId="262"/>
            <ac:spMk id="88" creationId="{00000000-0000-0000-0000-000000000000}"/>
          </ac:spMkLst>
        </pc:spChg>
        <pc:spChg chg="mod">
          <ac:chgData name="Panagiotis Korkolis" userId="1e29f1c51bee541e" providerId="LiveId" clId="{A2D19434-6E70-4436-820F-13D84FCBFAA3}" dt="2025-11-25T20:15:05.741" v="3874" actId="27636"/>
          <ac:spMkLst>
            <pc:docMk/>
            <pc:sldMk cId="2969144572" sldId="262"/>
            <ac:spMk id="89" creationId="{00000000-0000-0000-0000-000000000000}"/>
          </ac:spMkLst>
        </pc:spChg>
      </pc:sldChg>
      <pc:sldChg chg="modSp mod">
        <pc:chgData name="Panagiotis Korkolis" userId="1e29f1c51bee541e" providerId="LiveId" clId="{A2D19434-6E70-4436-820F-13D84FCBFAA3}" dt="2025-11-25T20:15:27.235" v="3882" actId="20577"/>
        <pc:sldMkLst>
          <pc:docMk/>
          <pc:sldMk cId="175020334" sldId="264"/>
        </pc:sldMkLst>
        <pc:spChg chg="mod">
          <ac:chgData name="Panagiotis Korkolis" userId="1e29f1c51bee541e" providerId="LiveId" clId="{A2D19434-6E70-4436-820F-13D84FCBFAA3}" dt="2025-11-25T20:15:27.235" v="3882" actId="20577"/>
          <ac:spMkLst>
            <pc:docMk/>
            <pc:sldMk cId="175020334" sldId="264"/>
            <ac:spMk id="88" creationId="{00000000-0000-0000-0000-000000000000}"/>
          </ac:spMkLst>
        </pc:spChg>
        <pc:spChg chg="mod">
          <ac:chgData name="Panagiotis Korkolis" userId="1e29f1c51bee541e" providerId="LiveId" clId="{A2D19434-6E70-4436-820F-13D84FCBFAA3}" dt="2025-11-24T19:50:10.157" v="639" actId="20577"/>
          <ac:spMkLst>
            <pc:docMk/>
            <pc:sldMk cId="175020334" sldId="264"/>
            <ac:spMk id="89" creationId="{00000000-0000-0000-0000-000000000000}"/>
          </ac:spMkLst>
        </pc:spChg>
      </pc:sldChg>
      <pc:sldChg chg="modSp mod">
        <pc:chgData name="Panagiotis Korkolis" userId="1e29f1c51bee541e" providerId="LiveId" clId="{A2D19434-6E70-4436-820F-13D84FCBFAA3}" dt="2025-11-25T20:15:46.823" v="3888" actId="14100"/>
        <pc:sldMkLst>
          <pc:docMk/>
          <pc:sldMk cId="1163446582" sldId="265"/>
        </pc:sldMkLst>
        <pc:spChg chg="mod">
          <ac:chgData name="Panagiotis Korkolis" userId="1e29f1c51bee541e" providerId="LiveId" clId="{A2D19434-6E70-4436-820F-13D84FCBFAA3}" dt="2025-11-24T20:03:54.235" v="1513" actId="20577"/>
          <ac:spMkLst>
            <pc:docMk/>
            <pc:sldMk cId="1163446582" sldId="265"/>
            <ac:spMk id="88" creationId="{00000000-0000-0000-0000-000000000000}"/>
          </ac:spMkLst>
        </pc:spChg>
        <pc:spChg chg="mod">
          <ac:chgData name="Panagiotis Korkolis" userId="1e29f1c51bee541e" providerId="LiveId" clId="{A2D19434-6E70-4436-820F-13D84FCBFAA3}" dt="2025-11-25T20:15:46.823" v="3888" actId="14100"/>
          <ac:spMkLst>
            <pc:docMk/>
            <pc:sldMk cId="1163446582" sldId="265"/>
            <ac:spMk id="89" creationId="{00000000-0000-0000-0000-000000000000}"/>
          </ac:spMkLst>
        </pc:spChg>
      </pc:sldChg>
      <pc:sldChg chg="modSp add mod">
        <pc:chgData name="Panagiotis Korkolis" userId="1e29f1c51bee541e" providerId="LiveId" clId="{A2D19434-6E70-4436-820F-13D84FCBFAA3}" dt="2025-11-24T20:19:30.555" v="1876" actId="20577"/>
        <pc:sldMkLst>
          <pc:docMk/>
          <pc:sldMk cId="2021450391" sldId="266"/>
        </pc:sldMkLst>
        <pc:spChg chg="mod">
          <ac:chgData name="Panagiotis Korkolis" userId="1e29f1c51bee541e" providerId="LiveId" clId="{A2D19434-6E70-4436-820F-13D84FCBFAA3}" dt="2025-11-24T20:05:58.626" v="1562" actId="20577"/>
          <ac:spMkLst>
            <pc:docMk/>
            <pc:sldMk cId="2021450391" sldId="266"/>
            <ac:spMk id="88" creationId="{93C53458-C39B-1D3E-AC5A-62B927106202}"/>
          </ac:spMkLst>
        </pc:spChg>
        <pc:spChg chg="mod">
          <ac:chgData name="Panagiotis Korkolis" userId="1e29f1c51bee541e" providerId="LiveId" clId="{A2D19434-6E70-4436-820F-13D84FCBFAA3}" dt="2025-11-24T20:19:30.555" v="1876" actId="20577"/>
          <ac:spMkLst>
            <pc:docMk/>
            <pc:sldMk cId="2021450391" sldId="266"/>
            <ac:spMk id="89" creationId="{AA16ECDC-C0AE-276D-88A2-69C0C6B0039B}"/>
          </ac:spMkLst>
        </pc:spChg>
      </pc:sldChg>
      <pc:sldChg chg="new del">
        <pc:chgData name="Panagiotis Korkolis" userId="1e29f1c51bee541e" providerId="LiveId" clId="{A2D19434-6E70-4436-820F-13D84FCBFAA3}" dt="2025-11-24T20:05:19.662" v="1526" actId="680"/>
        <pc:sldMkLst>
          <pc:docMk/>
          <pc:sldMk cId="4288927724" sldId="266"/>
        </pc:sldMkLst>
      </pc:sldChg>
      <pc:sldChg chg="modSp add mod">
        <pc:chgData name="Panagiotis Korkolis" userId="1e29f1c51bee541e" providerId="LiveId" clId="{A2D19434-6E70-4436-820F-13D84FCBFAA3}" dt="2025-11-24T20:14:52.357" v="1681" actId="14100"/>
        <pc:sldMkLst>
          <pc:docMk/>
          <pc:sldMk cId="782836067" sldId="267"/>
        </pc:sldMkLst>
        <pc:spChg chg="mod">
          <ac:chgData name="Panagiotis Korkolis" userId="1e29f1c51bee541e" providerId="LiveId" clId="{A2D19434-6E70-4436-820F-13D84FCBFAA3}" dt="2025-11-24T20:14:52.357" v="1681" actId="14100"/>
          <ac:spMkLst>
            <pc:docMk/>
            <pc:sldMk cId="782836067" sldId="267"/>
            <ac:spMk id="89" creationId="{19A94282-61C6-2CDF-3406-245ACAC47A2F}"/>
          </ac:spMkLst>
        </pc:spChg>
      </pc:sldChg>
      <pc:sldChg chg="modSp add mod setBg">
        <pc:chgData name="Panagiotis Korkolis" userId="1e29f1c51bee541e" providerId="LiveId" clId="{A2D19434-6E70-4436-820F-13D84FCBFAA3}" dt="2025-11-25T14:12:47.572" v="2153" actId="20577"/>
        <pc:sldMkLst>
          <pc:docMk/>
          <pc:sldMk cId="755619262" sldId="268"/>
        </pc:sldMkLst>
        <pc:spChg chg="mod">
          <ac:chgData name="Panagiotis Korkolis" userId="1e29f1c51bee541e" providerId="LiveId" clId="{A2D19434-6E70-4436-820F-13D84FCBFAA3}" dt="2025-11-25T14:12:45.142" v="2152" actId="13926"/>
          <ac:spMkLst>
            <pc:docMk/>
            <pc:sldMk cId="755619262" sldId="268"/>
            <ac:spMk id="83" creationId="{190E7415-E5C6-55AE-82D0-59BAE78DA36F}"/>
          </ac:spMkLst>
        </pc:spChg>
        <pc:spChg chg="mod">
          <ac:chgData name="Panagiotis Korkolis" userId="1e29f1c51bee541e" providerId="LiveId" clId="{A2D19434-6E70-4436-820F-13D84FCBFAA3}" dt="2025-11-25T14:12:47.572" v="2153" actId="20577"/>
          <ac:spMkLst>
            <pc:docMk/>
            <pc:sldMk cId="755619262" sldId="268"/>
            <ac:spMk id="84" creationId="{8F3B78C1-F608-9D83-790B-4E5EB0DFF94F}"/>
          </ac:spMkLst>
        </pc:spChg>
      </pc:sldChg>
      <pc:sldChg chg="modSp add mod">
        <pc:chgData name="Panagiotis Korkolis" userId="1e29f1c51bee541e" providerId="LiveId" clId="{A2D19434-6E70-4436-820F-13D84FCBFAA3}" dt="2025-11-25T20:13:54.711" v="3866" actId="13926"/>
        <pc:sldMkLst>
          <pc:docMk/>
          <pc:sldMk cId="1746397381" sldId="269"/>
        </pc:sldMkLst>
        <pc:spChg chg="mod">
          <ac:chgData name="Panagiotis Korkolis" userId="1e29f1c51bee541e" providerId="LiveId" clId="{A2D19434-6E70-4436-820F-13D84FCBFAA3}" dt="2025-11-25T20:13:54.711" v="3866" actId="13926"/>
          <ac:spMkLst>
            <pc:docMk/>
            <pc:sldMk cId="1746397381" sldId="269"/>
            <ac:spMk id="83" creationId="{F1B78430-DE6C-A98D-7EAA-031C4B2144D5}"/>
          </ac:spMkLst>
        </pc:spChg>
        <pc:spChg chg="mod">
          <ac:chgData name="Panagiotis Korkolis" userId="1e29f1c51bee541e" providerId="LiveId" clId="{A2D19434-6E70-4436-820F-13D84FCBFAA3}" dt="2025-11-25T14:16:34.291" v="2178" actId="1076"/>
          <ac:spMkLst>
            <pc:docMk/>
            <pc:sldMk cId="1746397381" sldId="269"/>
            <ac:spMk id="84" creationId="{1BEA8BC3-0B02-79FC-CCB1-AC1E4FB12209}"/>
          </ac:spMkLst>
        </pc:spChg>
      </pc:sldChg>
      <pc:sldChg chg="modSp add mod">
        <pc:chgData name="Panagiotis Korkolis" userId="1e29f1c51bee541e" providerId="LiveId" clId="{A2D19434-6E70-4436-820F-13D84FCBFAA3}" dt="2025-11-25T15:37:20.469" v="2840" actId="1076"/>
        <pc:sldMkLst>
          <pc:docMk/>
          <pc:sldMk cId="2127236502" sldId="270"/>
        </pc:sldMkLst>
        <pc:spChg chg="mod">
          <ac:chgData name="Panagiotis Korkolis" userId="1e29f1c51bee541e" providerId="LiveId" clId="{A2D19434-6E70-4436-820F-13D84FCBFAA3}" dt="2025-11-25T14:17:37.506" v="2233" actId="20577"/>
          <ac:spMkLst>
            <pc:docMk/>
            <pc:sldMk cId="2127236502" sldId="270"/>
            <ac:spMk id="88" creationId="{6CA9DC4B-5664-FDBF-D98E-0635C4E7C316}"/>
          </ac:spMkLst>
        </pc:spChg>
        <pc:spChg chg="mod">
          <ac:chgData name="Panagiotis Korkolis" userId="1e29f1c51bee541e" providerId="LiveId" clId="{A2D19434-6E70-4436-820F-13D84FCBFAA3}" dt="2025-11-25T15:37:20.469" v="2840" actId="1076"/>
          <ac:spMkLst>
            <pc:docMk/>
            <pc:sldMk cId="2127236502" sldId="270"/>
            <ac:spMk id="89" creationId="{6BE3F9F5-6886-D687-D7DE-16BC5B541A58}"/>
          </ac:spMkLst>
        </pc:spChg>
      </pc:sldChg>
      <pc:sldChg chg="addSp modSp add mod">
        <pc:chgData name="Panagiotis Korkolis" userId="1e29f1c51bee541e" providerId="LiveId" clId="{A2D19434-6E70-4436-820F-13D84FCBFAA3}" dt="2025-11-25T14:21:59.274" v="2260" actId="1076"/>
        <pc:sldMkLst>
          <pc:docMk/>
          <pc:sldMk cId="69562233" sldId="271"/>
        </pc:sldMkLst>
        <pc:spChg chg="mod">
          <ac:chgData name="Panagiotis Korkolis" userId="1e29f1c51bee541e" providerId="LiveId" clId="{A2D19434-6E70-4436-820F-13D84FCBFAA3}" dt="2025-11-25T14:20:47.843" v="2253" actId="20577"/>
          <ac:spMkLst>
            <pc:docMk/>
            <pc:sldMk cId="69562233" sldId="271"/>
            <ac:spMk id="89" creationId="{F75DCA07-89DE-9B5D-A99A-32F04BCF415C}"/>
          </ac:spMkLst>
        </pc:spChg>
        <pc:picChg chg="add mod">
          <ac:chgData name="Panagiotis Korkolis" userId="1e29f1c51bee541e" providerId="LiveId" clId="{A2D19434-6E70-4436-820F-13D84FCBFAA3}" dt="2025-11-25T14:21:59.274" v="2260" actId="1076"/>
          <ac:picMkLst>
            <pc:docMk/>
            <pc:sldMk cId="69562233" sldId="271"/>
            <ac:picMk id="6" creationId="{79A87C6A-B089-00BF-1696-20FE5B6758B7}"/>
          </ac:picMkLst>
        </pc:picChg>
      </pc:sldChg>
      <pc:sldChg chg="modSp add mod">
        <pc:chgData name="Panagiotis Korkolis" userId="1e29f1c51bee541e" providerId="LiveId" clId="{A2D19434-6E70-4436-820F-13D84FCBFAA3}" dt="2025-11-25T19:21:39.565" v="2860" actId="20577"/>
        <pc:sldMkLst>
          <pc:docMk/>
          <pc:sldMk cId="2333266438" sldId="272"/>
        </pc:sldMkLst>
        <pc:spChg chg="mod">
          <ac:chgData name="Panagiotis Korkolis" userId="1e29f1c51bee541e" providerId="LiveId" clId="{A2D19434-6E70-4436-820F-13D84FCBFAA3}" dt="2025-11-25T15:37:45.501" v="2843" actId="1076"/>
          <ac:spMkLst>
            <pc:docMk/>
            <pc:sldMk cId="2333266438" sldId="272"/>
            <ac:spMk id="88" creationId="{0845603E-B7C1-A28C-A82A-7CE2EB1769E0}"/>
          </ac:spMkLst>
        </pc:spChg>
        <pc:spChg chg="mod">
          <ac:chgData name="Panagiotis Korkolis" userId="1e29f1c51bee541e" providerId="LiveId" clId="{A2D19434-6E70-4436-820F-13D84FCBFAA3}" dt="2025-11-25T19:21:39.565" v="2860" actId="20577"/>
          <ac:spMkLst>
            <pc:docMk/>
            <pc:sldMk cId="2333266438" sldId="272"/>
            <ac:spMk id="89" creationId="{A281A5F8-A2FE-1AD0-301A-48A5CF29BF28}"/>
          </ac:spMkLst>
        </pc:spChg>
      </pc:sldChg>
      <pc:sldChg chg="modSp add del mod">
        <pc:chgData name="Panagiotis Korkolis" userId="1e29f1c51bee541e" providerId="LiveId" clId="{A2D19434-6E70-4436-820F-13D84FCBFAA3}" dt="2025-11-25T19:47:09.981" v="3668" actId="113"/>
        <pc:sldMkLst>
          <pc:docMk/>
          <pc:sldMk cId="223571117" sldId="273"/>
        </pc:sldMkLst>
        <pc:spChg chg="mod">
          <ac:chgData name="Panagiotis Korkolis" userId="1e29f1c51bee541e" providerId="LiveId" clId="{A2D19434-6E70-4436-820F-13D84FCBFAA3}" dt="2025-11-25T19:47:09.981" v="3668" actId="113"/>
          <ac:spMkLst>
            <pc:docMk/>
            <pc:sldMk cId="223571117" sldId="273"/>
            <ac:spMk id="89" creationId="{CCCDA919-A0F5-159E-5CFF-A258AAE741B0}"/>
          </ac:spMkLst>
        </pc:spChg>
      </pc:sldChg>
      <pc:sldChg chg="modSp add mod">
        <pc:chgData name="Panagiotis Korkolis" userId="1e29f1c51bee541e" providerId="LiveId" clId="{A2D19434-6E70-4436-820F-13D84FCBFAA3}" dt="2025-11-25T19:47:03.498" v="3667" actId="113"/>
        <pc:sldMkLst>
          <pc:docMk/>
          <pc:sldMk cId="3316982056" sldId="274"/>
        </pc:sldMkLst>
        <pc:spChg chg="mod">
          <ac:chgData name="Panagiotis Korkolis" userId="1e29f1c51bee541e" providerId="LiveId" clId="{A2D19434-6E70-4436-820F-13D84FCBFAA3}" dt="2025-11-25T19:47:03.498" v="3667" actId="113"/>
          <ac:spMkLst>
            <pc:docMk/>
            <pc:sldMk cId="3316982056" sldId="274"/>
            <ac:spMk id="89" creationId="{D9851218-9B3B-E51D-0B79-F7EE47D6A651}"/>
          </ac:spMkLst>
        </pc:spChg>
      </pc:sldChg>
      <pc:sldChg chg="modSp add mod">
        <pc:chgData name="Panagiotis Korkolis" userId="1e29f1c51bee541e" providerId="LiveId" clId="{A2D19434-6E70-4436-820F-13D84FCBFAA3}" dt="2025-11-25T20:04:00.714" v="3807" actId="20577"/>
        <pc:sldMkLst>
          <pc:docMk/>
          <pc:sldMk cId="1937982833" sldId="275"/>
        </pc:sldMkLst>
        <pc:spChg chg="mod">
          <ac:chgData name="Panagiotis Korkolis" userId="1e29f1c51bee541e" providerId="LiveId" clId="{A2D19434-6E70-4436-820F-13D84FCBFAA3}" dt="2025-11-25T20:04:00.714" v="3807" actId="20577"/>
          <ac:spMkLst>
            <pc:docMk/>
            <pc:sldMk cId="1937982833" sldId="275"/>
            <ac:spMk id="89" creationId="{DAB01332-08CC-E1AE-0BE3-5D056D14B000}"/>
          </ac:spMkLst>
        </pc:spChg>
      </pc:sldChg>
      <pc:sldChg chg="modSp add mod">
        <pc:chgData name="Panagiotis Korkolis" userId="1e29f1c51bee541e" providerId="LiveId" clId="{A2D19434-6E70-4436-820F-13D84FCBFAA3}" dt="2025-11-25T20:12:27.906" v="3865" actId="20577"/>
        <pc:sldMkLst>
          <pc:docMk/>
          <pc:sldMk cId="170336542" sldId="276"/>
        </pc:sldMkLst>
        <pc:spChg chg="mod">
          <ac:chgData name="Panagiotis Korkolis" userId="1e29f1c51bee541e" providerId="LiveId" clId="{A2D19434-6E70-4436-820F-13D84FCBFAA3}" dt="2025-11-25T19:53:51.194" v="3705" actId="20577"/>
          <ac:spMkLst>
            <pc:docMk/>
            <pc:sldMk cId="170336542" sldId="276"/>
            <ac:spMk id="88" creationId="{A54A7574-67E3-A816-CB64-FB5BE863D074}"/>
          </ac:spMkLst>
        </pc:spChg>
        <pc:spChg chg="mod">
          <ac:chgData name="Panagiotis Korkolis" userId="1e29f1c51bee541e" providerId="LiveId" clId="{A2D19434-6E70-4436-820F-13D84FCBFAA3}" dt="2025-11-25T20:12:27.906" v="3865" actId="20577"/>
          <ac:spMkLst>
            <pc:docMk/>
            <pc:sldMk cId="170336542" sldId="276"/>
            <ac:spMk id="89" creationId="{E91055AC-CF54-A062-C7A1-858736BDCD8C}"/>
          </ac:spMkLst>
        </pc:spChg>
      </pc:sldChg>
      <pc:sldChg chg="modSp add mod">
        <pc:chgData name="Panagiotis Korkolis" userId="1e29f1c51bee541e" providerId="LiveId" clId="{A2D19434-6E70-4436-820F-13D84FCBFAA3}" dt="2025-11-25T20:10:43.083" v="3864" actId="20577"/>
        <pc:sldMkLst>
          <pc:docMk/>
          <pc:sldMk cId="3038392140" sldId="277"/>
        </pc:sldMkLst>
        <pc:spChg chg="mod">
          <ac:chgData name="Panagiotis Korkolis" userId="1e29f1c51bee541e" providerId="LiveId" clId="{A2D19434-6E70-4436-820F-13D84FCBFAA3}" dt="2025-11-25T20:10:43.083" v="3864" actId="20577"/>
          <ac:spMkLst>
            <pc:docMk/>
            <pc:sldMk cId="3038392140" sldId="277"/>
            <ac:spMk id="89" creationId="{34A17AB4-4EF1-7A36-9733-964BC2223599}"/>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52.255"/>
    </inkml:context>
    <inkml:brush xml:id="br0">
      <inkml:brushProperty name="width" value="0.35" units="cm"/>
      <inkml:brushProperty name="height" value="0.35" units="cm"/>
      <inkml:brushProperty name="color" value="#FFFFFF"/>
    </inkml:brush>
  </inkml:definitions>
  <inkml:trace contextRef="#ctx0" brushRef="#br0">550 918 24575,'-4'0'0,"0"1"0,1 0 0,-1 0 0,0 0 0,1 1 0,-1-1 0,1 1 0,-1 0 0,1 0 0,0 0 0,0 0 0,0 0 0,0 1 0,0 0 0,0-1 0,1 1 0,-1 0 0,1 0 0,0 1 0,0-1 0,0 0 0,0 1 0,1-1 0,-3 7 0,-4 12 0,0 2 0,-9 39 0,15-50 0,-1-5 0,1 1 0,1 0 0,-1 0 0,1 0 0,1 0 0,0 0 0,2 16 0,-2-25 0,0 0 0,0 1 0,0-1 0,0 0 0,0 1 0,0-1 0,0 0 0,1 0 0,-1 1 0,0-1 0,0 0 0,0 1 0,1-1 0,-1 0 0,0 0 0,0 1 0,1-1 0,-1 0 0,0 0 0,0 0 0,1 0 0,-1 1 0,0-1 0,1 0 0,-1 0 0,0 0 0,1 0 0,-1 0 0,0 0 0,1 0 0,-1 0 0,0 0 0,1 0 0,-1 0 0,0 0 0,1 0 0,-1 0 0,0 0 0,1 0 0,-1 0 0,0 0 0,1 0 0,-1-1 0,0 1 0,1 0 0,-1 0 0,0 0 0,0-1 0,1 1 0,-1 0 0,0 0 0,0 0 0,1-1 0,-1 1 0,0 0 0,0-1 0,0 1 0,0 0 0,1-1 0,-1 1 0,0-1 0,13-20 0,-2-11 0,-1 0 0,-2 0 0,-2-1 0,-1 0 0,-1 0 0,-2 0 0,-2-44 0,0 69 0,-1 0 0,0 0 0,0-1 0,-1 1 0,0 0 0,0 0 0,-6-13 0,7 19 0,0 0 0,0 0 0,-1-1 0,1 1 0,0 1 0,-1-1 0,1 0 0,-1 0 0,0 0 0,1 1 0,-1-1 0,0 1 0,0-1 0,0 1 0,0 0 0,0 0 0,0 0 0,0 0 0,-1 0 0,1 1 0,0-1 0,-1 0 0,1 1 0,0 0 0,-1 0 0,1-1 0,0 1 0,-1 1 0,1-1 0,-5 1 0,0 1 0,-1 0 0,1 1 0,0 0 0,0 0 0,0 1 0,0-1 0,0 2 0,1-1 0,-1 1 0,1 0 0,-8 8 0,-4 8 0,-32 46 0,40-52 0,0 0 0,-1-1 0,0 0 0,-1 0 0,-1-2 0,-26 22 0,30-28 0,0-2 0,0 1 0,1 0 0,0 1 0,0 0 0,0 0 0,1 1 0,0 0 0,0 0 0,1 0 0,-1 1 0,2 0 0,-1 0 0,1 1 0,-6 15 0,1 4 0,2 0 0,0 0 0,-4 41 0,10-52 0,0 1 0,2 0 0,0 0 0,0 0 0,2-1 0,6 33 0,-8-48 0,1 1 0,-1-1 0,1 0 0,0 1 0,0-1 0,-1 0 0,1 0 0,0 0 0,1 0 0,-1 0 0,0 0 0,1 0 0,-1 0 0,1 0 0,0 0 0,-1-1 0,1 1 0,0-1 0,0 1 0,0-1 0,0 0 0,4 2 0,-4-3 0,0 0 0,1 0 0,-1 0 0,0-1 0,1 1 0,-1 0 0,0-1 0,0 0 0,1 1 0,-1-1 0,0 0 0,0 0 0,0-1 0,0 1 0,0 0 0,0-1 0,0 1 0,2-3 0,8-8 0,0-1 0,-1 0 0,0-1 0,14-24 0,-1 0 0,-1-1 0,-2-2 0,-1 0 0,13-45 0,-32 85 0,5-31 0,-5 32 0,-1-1 0,0 0 0,0 0 0,0 0 0,1 0 0,-1 0 0,0 0 0,0 0 0,-1 0 0,1 0 0,0 0 0,0 0 0,0 1 0,-1-1 0,1 0 0,0 0 0,-1 0 0,1 0 0,-1 0 0,1 1 0,-1-1 0,1 0 0,-1 0 0,1 1 0,-1-1 0,0 0 0,-1 0 0,1 1 0,0 0 0,0 0 0,1 0 0,-1 0 0,0 0 0,0 1 0,0-1 0,0 0 0,0 0 0,0 1 0,1-1 0,-1 1 0,0-1 0,0 1 0,1-1 0,-1 1 0,0-1 0,1 1 0,-1 0 0,0-1 0,1 1 0,-1 0 0,1 0 0,-1-1 0,1 1 0,-1 1 0,-14 26 0,13-23 0,-7 13 0,1 0 0,0 0 0,1 1 0,1 0 0,1 0 0,1 1 0,1 0 0,0-1 0,1 35 0,2-52 0,0 1 0,1 0 0,-1-1 0,1 1 0,0-1 0,-1 1 0,1-1 0,0 1 0,0-1 0,1 0 0,2 5 0,-4-7 0,1 1 0,0-1 0,-1 1 0,1-1 0,0 1 0,-1-1 0,1 1 0,0-1 0,0 1 0,0-1 0,-1 0 0,1 0 0,0 1 0,0-1 0,0 0 0,-1 0 0,1 0 0,0 0 0,0 0 0,0 0 0,0 0 0,0 0 0,1-1 0,3-1 0,-1 0 0,1-1 0,0 1 0,-1-1 0,0 0 0,0 0 0,0-1 0,0 1 0,4-6 0,10-5 0,-18 14 0,1 0 0,-1 0 0,0 0 0,0 0 0,0 0 0,1 0 0,-1 0 0,0 0 0,0 0 0,0 0 0,1 0 0,-1 0 0,0 0 0,0 0 0,0 0 0,1 0 0,-1 0 0,0 0 0,0 0 0,0 0 0,0 0 0,1 1 0,-1-1 0,0 0 0,0 0 0,0 0 0,0 0 0,0 0 0,1 1 0,-1-1 0,0 0 0,0 0 0,0 0 0,0 0 0,0 1 0,0-1 0,0 0 0,0 0 0,0 0 0,0 1 0,0-1 0,0 0 0,0 0 0,0 0 0,0 1 0,0-1 0,0 4 0,-1 0 0,1 0 0,-1 0 0,0 0 0,-1 0 0,1 0 0,-1-1 0,-1 5 0,-29 47 0,-69 93 0,-3 4 0,87-127 0,24-46 0,4-7 0,16-54 0,-13 36 0,2 0 0,2 0 0,27-47 0,-43 88 0,0 0 0,1 1 0,0 0 0,0-1 0,1 1 0,-1 1 0,1-1 0,0 0 0,0 1 0,0 0 0,0 0 0,0 0 0,1 0 0,-1 1 0,1 0 0,0-1 0,0 2 0,0-1 0,0 1 0,7-2 0,-7 3 0,0 1 0,0-1 0,0 1 0,0 0 0,0 0 0,0 1 0,-1-1 0,1 1 0,0 0 0,-1 0 0,1 1 0,-1-1 0,0 1 0,0 0 0,0 0 0,0 1 0,-1-1 0,1 1 0,-1 0 0,4 6 0,6 7 0,-1 2 0,-1 0 0,-1 0 0,-1 1 0,-1 0 0,0 1 0,8 37 0,-4 0 0,7 95 0,-17-116 0,-1-1 0,-1 1 0,-11 70 0,8-91 0,0-1 0,-1 1 0,-1 0 0,-1-1 0,0 0 0,-1 0 0,0-1 0,-1 0 0,-1 0 0,0-1 0,-12 14 0,19-25 0,1-1 0,0 1 0,-1-1 0,1 1 0,-1-1 0,1 0 0,-1 1 0,0-1 0,0 0 0,1 0 0,-1 0 0,0 0 0,0-1 0,0 1 0,0-1 0,0 1 0,0-1 0,0 1 0,-3-1 0,3 0 0,0-1 0,1 0 0,-1 1 0,0-1 0,1 0 0,-1 1 0,1-1 0,-1 0 0,1 0 0,-1 0 0,1-1 0,0 1 0,0 0 0,-1 0 0,1-1 0,0 1 0,0-1 0,-1-1 0,-3-8 0,-1 0 0,2-1 0,0 0 0,-6-23 0,7 22 0,-6-6 0,4 30 0,2 39 0,3-47 0,3 337 0,-2-326 0,0 0 0,1-1 0,1 1 0,7 22 0,-9-33 0,0-1 0,0 1 0,0 0 0,1-1 0,-1 1 0,1-1 0,0 0 0,-1 0 0,1 1 0,0-1 0,0 0 0,5 3 0,-6-5 0,1 1 0,-1 0 0,1-1 0,0 1 0,-1-1 0,1 0 0,0 1 0,0-1 0,-1 0 0,1 0 0,0 0 0,0 0 0,-1 0 0,1-1 0,0 1 0,0 0 0,-1-1 0,1 1 0,-1-1 0,1 0 0,0 0 0,2-1 0,8-8 0,0 0 0,-1 0 0,-1-1 0,0 0 0,0-1 0,-1 0 0,0 0 0,-1-1 0,8-18 0,4-3 0,160-287 0,-180 321 0,4-9 0,1 0 0,0 1 0,1-1 0,0 1 0,0 0 0,1 1 0,-1 0 0,2 0 0,-1 0 0,10-6 0,-16 13 0,0 0 0,0-1 0,0 1 0,1 0 0,-1 0 0,0-1 0,1 1 0,-1 0 0,0 1 0,0-1 0,1 0 0,-1 0 0,0 0 0,0 1 0,1-1 0,-1 1 0,0-1 0,0 1 0,0-1 0,0 1 0,0 0 0,0-1 0,0 1 0,0 0 0,0 0 0,0 0 0,0 0 0,0 0 0,-1 0 0,1 0 0,1 2 0,18 40 0,71 315 0,-83-322 0,-3-16 0,-3-13 0,0-1 0,0 1 0,-1 0 0,0-1 0,0 1 0,0 0 0,-1 0 0,0 0 0,-1 0 0,-1 12 0,1-18 0,1-1 0,0 0 0,0 0 0,0 0 0,0 0 0,-1 1 0,1-1 0,0 0 0,0 0 0,0 0 0,-1 0 0,1 0 0,0 0 0,0 0 0,-1 0 0,1 0 0,0 0 0,0 0 0,0 0 0,-1 0 0,1 0 0,0 0 0,0 0 0,-1 0 0,1 0 0,0 0 0,0 0 0,-1 0 0,1 0 0,0 0 0,0 0 0,0 0 0,-1-1 0,1 1 0,0 0 0,0 0 0,0 0 0,0 0 0,-1 0 0,1-1 0,0 1 0,0 0 0,0 0 0,0 0 0,0-1 0,0 1 0,-1 0 0,1 0 0,0 0 0,0-1 0,0 1 0,0 0 0,0 0 0,0-1 0,0 1 0,0 0 0,0 0 0,0-1 0,0 1 0,0 0 0,0 0 0,0-1 0,-11-26 0,1-1 0,1 0 0,-8-45 0,-8-93 0,21 133 0,-1-21 0,2 44 0,2 24 0,2 190 0,-1 65 0,0-256 0,-1 0 0,-1 1 0,0-1 0,0 0 0,-1 0 0,-1 0 0,0-1 0,-1 1 0,-12 20 0,15-29 0,0-1 0,0 1 0,0 0 0,1-1 0,-1 1 0,1 0 0,0 0 0,0 0 0,1 0 0,-1 0 0,1 0 0,-1 0 0,1 0 0,1 0 0,0 6 0,0-7 0,0-1 0,0 1 0,0-1 0,1 1 0,0-1 0,-1 0 0,1 0 0,0 0 0,0 0 0,0 0 0,0 0 0,0 0 0,1-1 0,-1 1 0,0-1 0,1 1 0,-1-1 0,1 0 0,0 0 0,-1 0 0,1 0 0,0-1 0,3 1 0,17 4 0,1-2 0,0 0 0,33-2 0,-33-1 0,1 1 0,-1 1 0,37 8 0,162 66 0,-219-75 0,0 1 0,0 0 0,0-1 0,0 0 0,0 0 0,0 0 0,0-1 0,0 1 0,1-1 0,-1 0 0,0 0 0,0 0 0,0-1 0,8-1 0,-10 0 0,1 1 0,-1-1 0,1 1 0,-1-1 0,0 0 0,0 0 0,0 0 0,0 0 0,0 0 0,-1-1 0,1 1 0,-1 0 0,1-1 0,-1 1 0,0-1 0,0 0 0,0 1 0,0-1 0,-1 0 0,1 0 0,-1 1 0,1-1 0,-1-3 0,5-52 0,-3 1 0,-8-80 0,1 8 0,5-562 0,1 678 0,-2 1 0,0 0 0,0 0 0,-1 0 0,-5-19 0,6 28 0,0 1 0,0-1 0,0 1 0,0 0 0,0-1 0,0 1 0,0 0 0,-1 0 0,1 0 0,-1 0 0,0 0 0,0 0 0,1 1 0,-1-1 0,0 0 0,-1 1 0,1-1 0,0 1 0,0 0 0,-1 0 0,1 0 0,0 0 0,-1 0 0,1 1 0,-1-1 0,1 1 0,-1-1 0,1 1 0,-1 0 0,1 0 0,-1 0 0,0 0 0,-3 1 0,-4 2 0,0 0 0,0 0 0,0 1 0,0 1 0,-17 10 0,-29 12 0,47-24 0,0 0 0,0 0 0,0 1 0,1 0 0,-1 0 0,1 1 0,0 1 0,-13 10 0,17-11 0,1 0 0,-1 0 0,1 0 0,0 0 0,0 1 0,0-1 0,1 1 0,0 0 0,0 0 0,0 0 0,1 0 0,0 0 0,0 0 0,0 11 0,1 9 0,2-1 0,0 1 0,2 0 0,1-1 0,1 0 0,1 0 0,12 28 0,-8-22 0,-2 0 0,0 0 0,-2 1 0,2 32 0,-8-40 0,-2-1 0,0 1 0,-2-1 0,-1 0 0,-12 44 0,-19 57 0,-17 67 0,42-139 0,3-15 0,-1-1 0,-2 0 0,-25 63 0,26-88 0,2-16 0,-4-26 0,11 29 0,-12-52 0,2-1 0,-4-75 0,8-119 0,5 179 0,0-957 0,4 457 0,-5 536 0,-2 0 0,-12-54 0,8 47 0,-4-50 0,8 33 0,3 0 0,9-78 0,-6 115 0,2 0 0,1 0 0,0 0 0,2 1 0,0 0 0,1 0 0,1 1 0,1-1 0,20-28 0,-27 44 0,0 0 0,1 0 0,-1 0 0,1 0 0,0 1 0,0-1 0,0 1 0,0 0 0,1 0 0,-1 1 0,1-1 0,0 1 0,-1 0 0,1 0 0,0 1 0,10-3 0,-12 4 0,0 0 0,-1 1 0,1-1 0,0 0 0,0 1 0,0-1 0,-1 1 0,1 0 0,0 0 0,-1 0 0,1 1 0,-1-1 0,1 0 0,-1 1 0,1 0 0,-1-1 0,0 1 0,0 0 0,0 0 0,0 0 0,0 1 0,-1-1 0,1 0 0,0 1 0,-1-1 0,0 1 0,0-1 0,0 1 0,0 0 0,0-1 0,0 1 0,0 3 0,5 20 0,0 0 0,-2 0 0,-1 0 0,-1 28 0,-7 114 0,0-51 0,6 19 0,-4 100 0,0-214 0,-2 0 0,0 0 0,-2 0 0,-16 38 0,10-30 0,-11 46 0,-20 126 0,37-177 0,4-16 0,1 0 0,-1 0 0,2 0 0,-2 14 0,2-22 0,1 0 0,0 0 0,0 1 0,0-1 0,1 0 0,-1 0 0,0 0 0,0 1 0,1-1 0,-1 0 0,0 0 0,1 0 0,-1 0 0,1 0 0,0 0 0,-1 0 0,1 0 0,0 0 0,-1 0 0,1 0 0,0 0 0,0 0 0,0-1 0,0 1 0,0 0 0,0-1 0,0 1 0,0 0 0,0-1 0,0 0 0,0 1 0,0-1 0,1 1 0,-1-1 0,0 0 0,0 0 0,0 0 0,1 0 0,1 0 0,28-1 0,0-2 0,36-8 0,41-4 0,44 17 0,-142-2 0,-8 0 0,0 0 0,0 0 0,0 0 0,0 0 0,0 0 0,0-1 0,0 1 0,-1-1 0,1 1 0,0-1 0,0 0 0,0 1 0,-1-1 0,1 0 0,0 0 0,-1-1 0,1 1 0,-1 0 0,1 0 0,-1-1 0,2-1 0,-1 0 0,0 0 0,-1 0 0,1-1 0,0 1 0,-1-1 0,0 0 0,0 1 0,0-1 0,0 0 0,0-4 0,0-5 0,-1 1 0,0-1 0,-1 0 0,0 1 0,-6-21 0,-25-73 0,19 69 0,2 1 0,-11-75 0,17 31 0,7-106 0,1 104 0,-7-87 0,-1 141 0,-10-44 0,8 47 0,1-1 0,-2-33 0,5 7 0,1 9 0,-11-68 0,3 59-682,-3-63-1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5T09:50:36.814"/>
    </inkml:context>
    <inkml:brush xml:id="br0">
      <inkml:brushProperty name="width" value="0.035" units="cm"/>
      <inkml:brushProperty name="height" value="0.035" units="cm"/>
      <inkml:brushProperty name="color" value="#FFFFFF"/>
    </inkml:brush>
  </inkml:definitions>
  <inkml:trace contextRef="#ctx0" brushRef="#br0">368 715 24575,'-86'92'0,"-123"167"0,171-207 0,37-51 0,1 0 0,-1 0 0,0 0 0,0 0 0,1 0 0,-1 0 0,0-1 0,0 1 0,0 0 0,0 0 0,0 0 0,0-1 0,0 1 0,-1-1 0,1 1 0,0-1 0,0 1 0,0-1 0,-1 0 0,1 1 0,0-1 0,-2 0 0,2-1 0,0 0 0,1 0 0,-1 0 0,0 0 0,0 0 0,1 0 0,-1 0 0,1 0 0,-1 0 0,1 0 0,-1 0 0,1-1 0,0 1 0,-1 0 0,1 0 0,0-1 0,0 1 0,0 0 0,0 0 0,0-1 0,0 1 0,1-2 0,1-20 0,1 0 0,2 0 0,0 1 0,1-1 0,13-28 0,-13 34 0,50-120 0,6 3 0,86-136 0,9-17 0,-126 218 0,-24 43 0,-11 26 0,-5 12 0,-18 30 0,2 1 0,-23 55 0,-29 51 0,75-145 0,-6 7 0,1 0 0,0 1 0,1 0 0,0 0 0,1 0 0,0 1 0,1 0 0,0 0 0,1 0 0,-2 25 0,5 198 0,0-26 0,-8-7 0,6-177 0,1-30 0,0-40 0,14-125 0,42-198 0,-52 350-273,0 0 0,1 1 0,0 0 0,11-25 0,-2 22-6553</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6" name="PlaceHolder 1"/>
          <p:cNvSpPr>
            <a:spLocks noGrp="1" noRot="1" noChangeAspect="1"/>
          </p:cNvSpPr>
          <p:nvPr>
            <p:ph type="sldImg"/>
          </p:nvPr>
        </p:nvSpPr>
        <p:spPr>
          <a:xfrm>
            <a:off x="0" y="812520"/>
            <a:ext cx="0" cy="0"/>
          </a:xfrm>
          <a:prstGeom prst="rect">
            <a:avLst/>
          </a:prstGeom>
          <a:noFill/>
          <a:ln w="0">
            <a:noFill/>
          </a:ln>
        </p:spPr>
        <p:txBody>
          <a:bodyPr lIns="0" tIns="0" rIns="0" bIns="0" anchor="ctr">
            <a:noAutofit/>
          </a:bodyPr>
          <a:lstStyle/>
          <a:p>
            <a:r>
              <a:rPr lang="aa-ET" sz="1800" b="0" u="none" strike="noStrike">
                <a:solidFill>
                  <a:schemeClr val="dk1"/>
                </a:solidFill>
                <a:effectLst/>
                <a:uFillTx/>
                <a:latin typeface="Century Gothic"/>
              </a:rPr>
              <a:t>Πατήστε για μετακίνηση της διαφάνειας</a:t>
            </a:r>
          </a:p>
        </p:txBody>
      </p:sp>
      <p:sp>
        <p:nvSpPr>
          <p:cNvPr id="77" name="PlaceHolder 2"/>
          <p:cNvSpPr>
            <a:spLocks noGrp="1"/>
          </p:cNvSpPr>
          <p:nvPr>
            <p:ph type="body"/>
          </p:nvPr>
        </p:nvSpPr>
        <p:spPr>
          <a:xfrm>
            <a:off x="756000" y="5078520"/>
            <a:ext cx="6047640" cy="4811040"/>
          </a:xfrm>
          <a:prstGeom prst="rect">
            <a:avLst/>
          </a:prstGeom>
          <a:noFill/>
          <a:ln w="0">
            <a:noFill/>
          </a:ln>
        </p:spPr>
        <p:txBody>
          <a:bodyPr lIns="0" tIns="0" rIns="0" bIns="0" anchor="t">
            <a:noAutofit/>
          </a:bodyPr>
          <a:lstStyle/>
          <a:p>
            <a:pPr indent="0">
              <a:buNone/>
            </a:pPr>
            <a:r>
              <a:rPr lang="el-GR" sz="2000" b="0" u="none" strike="noStrike">
                <a:solidFill>
                  <a:srgbClr val="000000"/>
                </a:solidFill>
                <a:effectLst/>
                <a:uFillTx/>
                <a:latin typeface="Arial"/>
              </a:rPr>
              <a:t>Πατήστε για επεξεργασία της μορφής των σημειώσεων</a:t>
            </a:r>
          </a:p>
        </p:txBody>
      </p:sp>
      <p:sp>
        <p:nvSpPr>
          <p:cNvPr id="78" name="PlaceHolder 3"/>
          <p:cNvSpPr>
            <a:spLocks noGrp="1"/>
          </p:cNvSpPr>
          <p:nvPr>
            <p:ph type="hdr"/>
          </p:nvPr>
        </p:nvSpPr>
        <p:spPr>
          <a:xfrm>
            <a:off x="0" y="0"/>
            <a:ext cx="3280680" cy="534240"/>
          </a:xfrm>
          <a:prstGeom prst="rect">
            <a:avLst/>
          </a:prstGeom>
          <a:noFill/>
          <a:ln w="0">
            <a:noFill/>
          </a:ln>
        </p:spPr>
        <p:txBody>
          <a:bodyPr lIns="0" tIns="0" rIns="0" bIns="0" anchor="t">
            <a:noAutofit/>
          </a:bodyPr>
          <a:lstStyle/>
          <a:p>
            <a:pPr indent="0">
              <a:buNone/>
            </a:pPr>
            <a:r>
              <a:rPr lang="el-GR" sz="1400" b="0" u="none" strike="noStrike">
                <a:solidFill>
                  <a:srgbClr val="000000"/>
                </a:solidFill>
                <a:effectLst/>
                <a:uFillTx/>
                <a:latin typeface="Times New Roman"/>
              </a:rPr>
              <a:t>&lt;κεφαλίδα&gt;</a:t>
            </a:r>
          </a:p>
        </p:txBody>
      </p:sp>
      <p:sp>
        <p:nvSpPr>
          <p:cNvPr id="79" name="PlaceHolder 4"/>
          <p:cNvSpPr>
            <a:spLocks noGrp="1"/>
          </p:cNvSpPr>
          <p:nvPr>
            <p:ph type="dt" idx="27"/>
          </p:nvPr>
        </p:nvSpPr>
        <p:spPr>
          <a:xfrm>
            <a:off x="4278960" y="0"/>
            <a:ext cx="3280680" cy="534240"/>
          </a:xfrm>
          <a:prstGeom prst="rect">
            <a:avLst/>
          </a:prstGeom>
          <a:noFill/>
          <a:ln w="0">
            <a:noFill/>
          </a:ln>
        </p:spPr>
        <p:txBody>
          <a:bodyPr lIns="0" tIns="0" rIns="0" bIns="0" anchor="t">
            <a:noAutofit/>
          </a:bodyPr>
          <a:lstStyle>
            <a:lvl1pPr indent="0" algn="r">
              <a:buNone/>
              <a:defRPr lang="el-GR" sz="1400" b="0" u="none" strike="noStrike">
                <a:solidFill>
                  <a:srgbClr val="000000"/>
                </a:solidFill>
                <a:effectLst/>
                <a:uFillTx/>
                <a:latin typeface="Times New Roman"/>
              </a:defRPr>
            </a:lvl1pPr>
          </a:lstStyle>
          <a:p>
            <a:pPr indent="0" algn="r">
              <a:buNone/>
            </a:pPr>
            <a:r>
              <a:rPr lang="el-GR" sz="1400" b="0" u="none" strike="noStrike">
                <a:solidFill>
                  <a:srgbClr val="000000"/>
                </a:solidFill>
                <a:effectLst/>
                <a:uFillTx/>
                <a:latin typeface="Times New Roman"/>
              </a:rPr>
              <a:t>&lt;ημερομηνία/ώρα&gt;</a:t>
            </a:r>
          </a:p>
        </p:txBody>
      </p:sp>
      <p:sp>
        <p:nvSpPr>
          <p:cNvPr id="80" name="PlaceHolder 5"/>
          <p:cNvSpPr>
            <a:spLocks noGrp="1"/>
          </p:cNvSpPr>
          <p:nvPr>
            <p:ph type="ftr" idx="28"/>
          </p:nvPr>
        </p:nvSpPr>
        <p:spPr>
          <a:xfrm>
            <a:off x="0" y="10157400"/>
            <a:ext cx="3280680" cy="534240"/>
          </a:xfrm>
          <a:prstGeom prst="rect">
            <a:avLst/>
          </a:prstGeom>
          <a:noFill/>
          <a:ln w="0">
            <a:noFill/>
          </a:ln>
        </p:spPr>
        <p:txBody>
          <a:bodyPr lIns="0" tIns="0" rIns="0" bIns="0" anchor="b">
            <a:noAutofit/>
          </a:bodyPr>
          <a:lstStyle>
            <a:lvl1pPr indent="0">
              <a:buNone/>
              <a:defRPr lang="el-GR" sz="1400" b="0" u="none" strike="noStrike">
                <a:solidFill>
                  <a:srgbClr val="000000"/>
                </a:solidFill>
                <a:effectLst/>
                <a:uFillTx/>
                <a:latin typeface="Times New Roman"/>
              </a:defRPr>
            </a:lvl1pPr>
          </a:lstStyle>
          <a:p>
            <a:pPr indent="0">
              <a:buNone/>
            </a:pPr>
            <a:r>
              <a:rPr lang="el-GR" sz="1400" b="0" u="none" strike="noStrike">
                <a:solidFill>
                  <a:srgbClr val="000000"/>
                </a:solidFill>
                <a:effectLst/>
                <a:uFillTx/>
                <a:latin typeface="Times New Roman"/>
              </a:rPr>
              <a:t>&lt;υποσέλιδο&gt;</a:t>
            </a:r>
          </a:p>
        </p:txBody>
      </p:sp>
      <p:sp>
        <p:nvSpPr>
          <p:cNvPr id="81" name="PlaceHolder 6"/>
          <p:cNvSpPr>
            <a:spLocks noGrp="1"/>
          </p:cNvSpPr>
          <p:nvPr>
            <p:ph type="sldNum" idx="29"/>
          </p:nvPr>
        </p:nvSpPr>
        <p:spPr>
          <a:xfrm>
            <a:off x="4278960" y="10157400"/>
            <a:ext cx="3280680" cy="534240"/>
          </a:xfrm>
          <a:prstGeom prst="rect">
            <a:avLst/>
          </a:prstGeom>
          <a:noFill/>
          <a:ln w="0">
            <a:noFill/>
          </a:ln>
        </p:spPr>
        <p:txBody>
          <a:bodyPr lIns="0" tIns="0" rIns="0" bIns="0" anchor="b">
            <a:noAutofit/>
          </a:bodyPr>
          <a:lstStyle>
            <a:lvl1pPr indent="0" algn="r">
              <a:buNone/>
              <a:defRPr lang="el-GR" sz="1400" b="0" u="none" strike="noStrike">
                <a:solidFill>
                  <a:srgbClr val="000000"/>
                </a:solidFill>
                <a:effectLst/>
                <a:uFillTx/>
                <a:latin typeface="Times New Roman"/>
              </a:defRPr>
            </a:lvl1pPr>
          </a:lstStyle>
          <a:p>
            <a:pPr indent="0" algn="r">
              <a:buNone/>
            </a:pPr>
            <a:fld id="{4DBBEE68-96D6-4A01-9ABC-643FF2AD475B}" type="slidenum">
              <a:rPr lang="el-GR" sz="1400" b="0" u="none" strike="noStrike">
                <a:solidFill>
                  <a:srgbClr val="000000"/>
                </a:solidFill>
                <a:effectLst/>
                <a:uFillTx/>
                <a:latin typeface="Times New Roman"/>
              </a:rPr>
              <a:t>‹#›</a:t>
            </a:fld>
            <a:endParaRPr lang="el-GR" sz="1400" b="0" u="none" strike="noStrike">
              <a:solidFill>
                <a:srgbClr val="000000"/>
              </a:solidFill>
              <a:effectLst/>
              <a:uFillTx/>
              <a:latin typeface="Times New Roman"/>
            </a:endParaRPr>
          </a:p>
        </p:txBody>
      </p:sp>
    </p:spTree>
    <p:extLst>
      <p:ext uri="{BB962C8B-B14F-4D97-AF65-F5344CB8AC3E}">
        <p14:creationId xmlns:p14="http://schemas.microsoft.com/office/powerpoint/2010/main" val="2165184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D35C1-EDEF-7CAF-A3F8-93CBE84B946E}"/>
            </a:ext>
          </a:extLst>
        </p:cNvPr>
        <p:cNvGrpSpPr/>
        <p:nvPr/>
      </p:nvGrpSpPr>
      <p:grpSpPr>
        <a:xfrm>
          <a:off x="0" y="0"/>
          <a:ext cx="0" cy="0"/>
          <a:chOff x="0" y="0"/>
          <a:chExt cx="0" cy="0"/>
        </a:xfrm>
      </p:grpSpPr>
      <p:sp>
        <p:nvSpPr>
          <p:cNvPr id="99" name="PlaceHolder 1">
            <a:extLst>
              <a:ext uri="{FF2B5EF4-FFF2-40B4-BE49-F238E27FC236}">
                <a16:creationId xmlns:a16="http://schemas.microsoft.com/office/drawing/2014/main" id="{B18F9926-A098-232C-DDAD-912B54C3E176}"/>
              </a:ext>
            </a:extLst>
          </p:cNvPr>
          <p:cNvSpPr>
            <a:spLocks noGrp="1" noRot="1" noChangeAspect="1"/>
          </p:cNvSpPr>
          <p:nvPr>
            <p:ph type="sldImg"/>
          </p:nvPr>
        </p:nvSpPr>
        <p:spPr>
          <a:xfrm>
            <a:off x="685800" y="1143000"/>
            <a:ext cx="5486400" cy="3086100"/>
          </a:xfrm>
          <a:prstGeom prst="rect">
            <a:avLst/>
          </a:prstGeom>
          <a:ln w="0">
            <a:noFill/>
          </a:ln>
        </p:spPr>
      </p:sp>
      <p:sp>
        <p:nvSpPr>
          <p:cNvPr id="100" name="PlaceHolder 2">
            <a:extLst>
              <a:ext uri="{FF2B5EF4-FFF2-40B4-BE49-F238E27FC236}">
                <a16:creationId xmlns:a16="http://schemas.microsoft.com/office/drawing/2014/main" id="{2A542778-FB71-85EF-2EBD-3059F1AD7DE7}"/>
              </a:ext>
            </a:extLst>
          </p:cNvPr>
          <p:cNvSpPr>
            <a:spLocks noGrp="1"/>
          </p:cNvSpPr>
          <p:nvPr>
            <p:ph type="body"/>
          </p:nvPr>
        </p:nvSpPr>
        <p:spPr>
          <a:xfrm>
            <a:off x="685800" y="4400640"/>
            <a:ext cx="5486040" cy="3600000"/>
          </a:xfrm>
          <a:prstGeom prst="rect">
            <a:avLst/>
          </a:prstGeom>
          <a:noFill/>
          <a:ln w="0">
            <a:noFill/>
          </a:ln>
        </p:spPr>
        <p:txBody>
          <a:bodyPr lIns="91440" tIns="45720" rIns="91440" bIns="45720" anchor="t">
            <a:noAutofit/>
          </a:bodyPr>
          <a:lstStyle/>
          <a:p>
            <a:pPr indent="0">
              <a:buNone/>
            </a:pPr>
            <a:endParaRPr lang="el-GR" sz="1800" b="0" u="none" strike="noStrike">
              <a:solidFill>
                <a:srgbClr val="000000"/>
              </a:solidFill>
              <a:effectLst/>
              <a:uFillTx/>
              <a:latin typeface="Arial"/>
            </a:endParaRPr>
          </a:p>
        </p:txBody>
      </p:sp>
      <p:sp>
        <p:nvSpPr>
          <p:cNvPr id="101" name="PlaceHolder 3">
            <a:extLst>
              <a:ext uri="{FF2B5EF4-FFF2-40B4-BE49-F238E27FC236}">
                <a16:creationId xmlns:a16="http://schemas.microsoft.com/office/drawing/2014/main" id="{1755362F-5071-D39F-47EA-D3E86219D0C9}"/>
              </a:ext>
            </a:extLst>
          </p:cNvPr>
          <p:cNvSpPr>
            <a:spLocks noGrp="1"/>
          </p:cNvSpPr>
          <p:nvPr>
            <p:ph type="sldNum" idx="33"/>
          </p:nvPr>
        </p:nvSpPr>
        <p:spPr>
          <a:xfrm>
            <a:off x="3884760" y="8685360"/>
            <a:ext cx="2971440" cy="458280"/>
          </a:xfrm>
          <a:prstGeom prst="rect">
            <a:avLst/>
          </a:prstGeom>
          <a:noFill/>
          <a:ln w="0">
            <a:noFill/>
          </a:ln>
        </p:spPr>
        <p:txBody>
          <a:bodyPr lIns="91440" tIns="45720" rIns="91440" bIns="45720" anchor="b">
            <a:noAutofit/>
          </a:bodyPr>
          <a:lstStyle>
            <a:lvl1pPr indent="0" algn="r">
              <a:lnSpc>
                <a:spcPct val="100000"/>
              </a:lnSpc>
              <a:buNone/>
              <a:defRPr lang="en-US" sz="1200" b="0" u="none" strike="noStrike">
                <a:solidFill>
                  <a:srgbClr val="000000"/>
                </a:solidFill>
                <a:effectLst/>
                <a:uFillTx/>
                <a:latin typeface="Times New Roman"/>
              </a:defRPr>
            </a:lvl1pPr>
          </a:lstStyle>
          <a:p>
            <a:pPr indent="0" algn="r">
              <a:lnSpc>
                <a:spcPct val="100000"/>
              </a:lnSpc>
              <a:buNone/>
            </a:pPr>
            <a:fld id="{1A5A2995-9AD7-416F-B80D-B7273D30C8BA}" type="slidenum">
              <a:rPr lang="en-US" sz="1200" b="0" u="none" strike="noStrike">
                <a:solidFill>
                  <a:srgbClr val="000000"/>
                </a:solidFill>
                <a:effectLst/>
                <a:uFillTx/>
                <a:latin typeface="Times New Roman"/>
              </a:rPr>
              <a:t>1</a:t>
            </a:fld>
            <a:endParaRPr lang="el-GR" sz="1200" b="0" u="none" strike="noStrike">
              <a:solidFill>
                <a:srgbClr val="000000"/>
              </a:solidFill>
              <a:effectLst/>
              <a:uFillTx/>
              <a:latin typeface="Times New Roman"/>
            </a:endParaRPr>
          </a:p>
        </p:txBody>
      </p:sp>
    </p:spTree>
    <p:extLst>
      <p:ext uri="{BB962C8B-B14F-4D97-AF65-F5344CB8AC3E}">
        <p14:creationId xmlns:p14="http://schemas.microsoft.com/office/powerpoint/2010/main" val="6941448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D35C1-EDEF-7CAF-A3F8-93CBE84B946E}"/>
            </a:ext>
          </a:extLst>
        </p:cNvPr>
        <p:cNvGrpSpPr/>
        <p:nvPr/>
      </p:nvGrpSpPr>
      <p:grpSpPr>
        <a:xfrm>
          <a:off x="0" y="0"/>
          <a:ext cx="0" cy="0"/>
          <a:chOff x="0" y="0"/>
          <a:chExt cx="0" cy="0"/>
        </a:xfrm>
      </p:grpSpPr>
      <p:sp>
        <p:nvSpPr>
          <p:cNvPr id="99" name="PlaceHolder 1">
            <a:extLst>
              <a:ext uri="{FF2B5EF4-FFF2-40B4-BE49-F238E27FC236}">
                <a16:creationId xmlns:a16="http://schemas.microsoft.com/office/drawing/2014/main" id="{B18F9926-A098-232C-DDAD-912B54C3E176}"/>
              </a:ext>
            </a:extLst>
          </p:cNvPr>
          <p:cNvSpPr>
            <a:spLocks noGrp="1" noRot="1" noChangeAspect="1"/>
          </p:cNvSpPr>
          <p:nvPr>
            <p:ph type="sldImg"/>
          </p:nvPr>
        </p:nvSpPr>
        <p:spPr>
          <a:xfrm>
            <a:off x="685800" y="1143000"/>
            <a:ext cx="5486400" cy="3086100"/>
          </a:xfrm>
          <a:prstGeom prst="rect">
            <a:avLst/>
          </a:prstGeom>
          <a:ln w="0">
            <a:noFill/>
          </a:ln>
        </p:spPr>
      </p:sp>
      <p:sp>
        <p:nvSpPr>
          <p:cNvPr id="100" name="PlaceHolder 2">
            <a:extLst>
              <a:ext uri="{FF2B5EF4-FFF2-40B4-BE49-F238E27FC236}">
                <a16:creationId xmlns:a16="http://schemas.microsoft.com/office/drawing/2014/main" id="{2A542778-FB71-85EF-2EBD-3059F1AD7DE7}"/>
              </a:ext>
            </a:extLst>
          </p:cNvPr>
          <p:cNvSpPr>
            <a:spLocks noGrp="1"/>
          </p:cNvSpPr>
          <p:nvPr>
            <p:ph type="body"/>
          </p:nvPr>
        </p:nvSpPr>
        <p:spPr>
          <a:xfrm>
            <a:off x="685800" y="4400640"/>
            <a:ext cx="5486040" cy="3600000"/>
          </a:xfrm>
          <a:prstGeom prst="rect">
            <a:avLst/>
          </a:prstGeom>
          <a:noFill/>
          <a:ln w="0">
            <a:noFill/>
          </a:ln>
        </p:spPr>
        <p:txBody>
          <a:bodyPr lIns="91440" tIns="45720" rIns="91440" bIns="45720" anchor="t">
            <a:noAutofit/>
          </a:bodyPr>
          <a:lstStyle/>
          <a:p>
            <a:pPr indent="0">
              <a:buNone/>
            </a:pPr>
            <a:endParaRPr lang="el-GR" sz="1800" b="0" u="none" strike="noStrike">
              <a:solidFill>
                <a:srgbClr val="000000"/>
              </a:solidFill>
              <a:effectLst/>
              <a:uFillTx/>
              <a:latin typeface="Arial"/>
            </a:endParaRPr>
          </a:p>
        </p:txBody>
      </p:sp>
      <p:sp>
        <p:nvSpPr>
          <p:cNvPr id="101" name="PlaceHolder 3">
            <a:extLst>
              <a:ext uri="{FF2B5EF4-FFF2-40B4-BE49-F238E27FC236}">
                <a16:creationId xmlns:a16="http://schemas.microsoft.com/office/drawing/2014/main" id="{1755362F-5071-D39F-47EA-D3E86219D0C9}"/>
              </a:ext>
            </a:extLst>
          </p:cNvPr>
          <p:cNvSpPr>
            <a:spLocks noGrp="1"/>
          </p:cNvSpPr>
          <p:nvPr>
            <p:ph type="sldNum" idx="33"/>
          </p:nvPr>
        </p:nvSpPr>
        <p:spPr>
          <a:xfrm>
            <a:off x="3884760" y="8685360"/>
            <a:ext cx="2971440" cy="458280"/>
          </a:xfrm>
          <a:prstGeom prst="rect">
            <a:avLst/>
          </a:prstGeom>
          <a:noFill/>
          <a:ln w="0">
            <a:noFill/>
          </a:ln>
        </p:spPr>
        <p:txBody>
          <a:bodyPr lIns="91440" tIns="45720" rIns="91440" bIns="45720" anchor="b">
            <a:noAutofit/>
          </a:bodyPr>
          <a:lstStyle>
            <a:lvl1pPr indent="0" algn="r">
              <a:lnSpc>
                <a:spcPct val="100000"/>
              </a:lnSpc>
              <a:buNone/>
              <a:defRPr lang="en-US" sz="1200" b="0" u="none" strike="noStrike">
                <a:solidFill>
                  <a:srgbClr val="000000"/>
                </a:solidFill>
                <a:effectLst/>
                <a:uFillTx/>
                <a:latin typeface="Times New Roman"/>
              </a:defRPr>
            </a:lvl1pPr>
          </a:lstStyle>
          <a:p>
            <a:pPr indent="0" algn="r">
              <a:lnSpc>
                <a:spcPct val="100000"/>
              </a:lnSpc>
              <a:buNone/>
            </a:pPr>
            <a:fld id="{1A5A2995-9AD7-416F-B80D-B7273D30C8BA}" type="slidenum">
              <a:rPr lang="en-US" sz="1200" b="0" u="none" strike="noStrike">
                <a:solidFill>
                  <a:srgbClr val="000000"/>
                </a:solidFill>
                <a:effectLst/>
                <a:uFillTx/>
                <a:latin typeface="Times New Roman"/>
              </a:rPr>
              <a:t>5</a:t>
            </a:fld>
            <a:endParaRPr lang="el-GR" sz="1200" b="0" u="none" strike="noStrike">
              <a:solidFill>
                <a:srgbClr val="000000"/>
              </a:solidFill>
              <a:effectLst/>
              <a:uFillTx/>
              <a:latin typeface="Times New Roman"/>
            </a:endParaRPr>
          </a:p>
        </p:txBody>
      </p:sp>
    </p:spTree>
    <p:extLst>
      <p:ext uri="{BB962C8B-B14F-4D97-AF65-F5344CB8AC3E}">
        <p14:creationId xmlns:p14="http://schemas.microsoft.com/office/powerpoint/2010/main" val="33191761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292CCD-5E7A-2653-C6DD-DC361CF68A2E}"/>
            </a:ext>
          </a:extLst>
        </p:cNvPr>
        <p:cNvGrpSpPr/>
        <p:nvPr/>
      </p:nvGrpSpPr>
      <p:grpSpPr>
        <a:xfrm>
          <a:off x="0" y="0"/>
          <a:ext cx="0" cy="0"/>
          <a:chOff x="0" y="0"/>
          <a:chExt cx="0" cy="0"/>
        </a:xfrm>
      </p:grpSpPr>
      <p:sp>
        <p:nvSpPr>
          <p:cNvPr id="99" name="PlaceHolder 1">
            <a:extLst>
              <a:ext uri="{FF2B5EF4-FFF2-40B4-BE49-F238E27FC236}">
                <a16:creationId xmlns:a16="http://schemas.microsoft.com/office/drawing/2014/main" id="{1215FA48-6F57-604B-64A3-79348D1E77C2}"/>
              </a:ext>
            </a:extLst>
          </p:cNvPr>
          <p:cNvSpPr>
            <a:spLocks noGrp="1" noRot="1" noChangeAspect="1"/>
          </p:cNvSpPr>
          <p:nvPr>
            <p:ph type="sldImg"/>
          </p:nvPr>
        </p:nvSpPr>
        <p:spPr>
          <a:xfrm>
            <a:off x="685800" y="1143000"/>
            <a:ext cx="5486400" cy="3086100"/>
          </a:xfrm>
          <a:prstGeom prst="rect">
            <a:avLst/>
          </a:prstGeom>
          <a:ln w="0">
            <a:noFill/>
          </a:ln>
        </p:spPr>
      </p:sp>
      <p:sp>
        <p:nvSpPr>
          <p:cNvPr id="100" name="PlaceHolder 2">
            <a:extLst>
              <a:ext uri="{FF2B5EF4-FFF2-40B4-BE49-F238E27FC236}">
                <a16:creationId xmlns:a16="http://schemas.microsoft.com/office/drawing/2014/main" id="{5B81AAD3-D0D2-32C5-FB34-FD041D5C88AD}"/>
              </a:ext>
            </a:extLst>
          </p:cNvPr>
          <p:cNvSpPr>
            <a:spLocks noGrp="1"/>
          </p:cNvSpPr>
          <p:nvPr>
            <p:ph type="body"/>
          </p:nvPr>
        </p:nvSpPr>
        <p:spPr>
          <a:xfrm>
            <a:off x="685800" y="4400640"/>
            <a:ext cx="5486040" cy="3600000"/>
          </a:xfrm>
          <a:prstGeom prst="rect">
            <a:avLst/>
          </a:prstGeom>
          <a:noFill/>
          <a:ln w="0">
            <a:noFill/>
          </a:ln>
        </p:spPr>
        <p:txBody>
          <a:bodyPr lIns="91440" tIns="45720" rIns="91440" bIns="45720" anchor="t">
            <a:noAutofit/>
          </a:bodyPr>
          <a:lstStyle/>
          <a:p>
            <a:pPr indent="0">
              <a:buNone/>
            </a:pPr>
            <a:endParaRPr lang="el-GR" sz="1800" b="0" u="none" strike="noStrike">
              <a:solidFill>
                <a:srgbClr val="000000"/>
              </a:solidFill>
              <a:effectLst/>
              <a:uFillTx/>
              <a:latin typeface="Arial"/>
            </a:endParaRPr>
          </a:p>
        </p:txBody>
      </p:sp>
      <p:sp>
        <p:nvSpPr>
          <p:cNvPr id="101" name="PlaceHolder 3">
            <a:extLst>
              <a:ext uri="{FF2B5EF4-FFF2-40B4-BE49-F238E27FC236}">
                <a16:creationId xmlns:a16="http://schemas.microsoft.com/office/drawing/2014/main" id="{AAAB7FB0-DA0D-8122-81A5-F85528A84147}"/>
              </a:ext>
            </a:extLst>
          </p:cNvPr>
          <p:cNvSpPr>
            <a:spLocks noGrp="1"/>
          </p:cNvSpPr>
          <p:nvPr>
            <p:ph type="sldNum" idx="33"/>
          </p:nvPr>
        </p:nvSpPr>
        <p:spPr>
          <a:xfrm>
            <a:off x="3884760" y="8685360"/>
            <a:ext cx="2971440" cy="458280"/>
          </a:xfrm>
          <a:prstGeom prst="rect">
            <a:avLst/>
          </a:prstGeom>
          <a:noFill/>
          <a:ln w="0">
            <a:noFill/>
          </a:ln>
        </p:spPr>
        <p:txBody>
          <a:bodyPr lIns="91440" tIns="45720" rIns="91440" bIns="45720" anchor="b">
            <a:noAutofit/>
          </a:bodyPr>
          <a:lstStyle>
            <a:lvl1pPr indent="0" algn="r">
              <a:lnSpc>
                <a:spcPct val="100000"/>
              </a:lnSpc>
              <a:buNone/>
              <a:defRPr lang="en-US" sz="1200" b="0" u="none" strike="noStrike">
                <a:solidFill>
                  <a:srgbClr val="000000"/>
                </a:solidFill>
                <a:effectLst/>
                <a:uFillTx/>
                <a:latin typeface="Times New Roman"/>
              </a:defRPr>
            </a:lvl1pPr>
          </a:lstStyle>
          <a:p>
            <a:pPr indent="0" algn="r">
              <a:lnSpc>
                <a:spcPct val="100000"/>
              </a:lnSpc>
              <a:buNone/>
            </a:pPr>
            <a:fld id="{1A5A2995-9AD7-416F-B80D-B7273D30C8BA}" type="slidenum">
              <a:rPr lang="en-US" sz="1200" b="0" u="none" strike="noStrike">
                <a:solidFill>
                  <a:srgbClr val="000000"/>
                </a:solidFill>
                <a:effectLst/>
                <a:uFillTx/>
                <a:latin typeface="Times New Roman"/>
              </a:rPr>
              <a:t>9</a:t>
            </a:fld>
            <a:endParaRPr lang="el-GR" sz="1200" b="0" u="none" strike="noStrike">
              <a:solidFill>
                <a:srgbClr val="000000"/>
              </a:solidFill>
              <a:effectLst/>
              <a:uFillTx/>
              <a:latin typeface="Times New Roman"/>
            </a:endParaRPr>
          </a:p>
        </p:txBody>
      </p:sp>
    </p:spTree>
    <p:extLst>
      <p:ext uri="{BB962C8B-B14F-4D97-AF65-F5344CB8AC3E}">
        <p14:creationId xmlns:p14="http://schemas.microsoft.com/office/powerpoint/2010/main" val="2941541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4ABE88-7FCB-7C40-C1E9-69A014B3FBAE}"/>
            </a:ext>
          </a:extLst>
        </p:cNvPr>
        <p:cNvGrpSpPr/>
        <p:nvPr/>
      </p:nvGrpSpPr>
      <p:grpSpPr>
        <a:xfrm>
          <a:off x="0" y="0"/>
          <a:ext cx="0" cy="0"/>
          <a:chOff x="0" y="0"/>
          <a:chExt cx="0" cy="0"/>
        </a:xfrm>
      </p:grpSpPr>
      <p:sp>
        <p:nvSpPr>
          <p:cNvPr id="99" name="PlaceHolder 1">
            <a:extLst>
              <a:ext uri="{FF2B5EF4-FFF2-40B4-BE49-F238E27FC236}">
                <a16:creationId xmlns:a16="http://schemas.microsoft.com/office/drawing/2014/main" id="{721C31BD-80EC-301D-516F-B96DA8EF0071}"/>
              </a:ext>
            </a:extLst>
          </p:cNvPr>
          <p:cNvSpPr>
            <a:spLocks noGrp="1" noRot="1" noChangeAspect="1"/>
          </p:cNvSpPr>
          <p:nvPr>
            <p:ph type="sldImg"/>
          </p:nvPr>
        </p:nvSpPr>
        <p:spPr>
          <a:xfrm>
            <a:off x="685800" y="1143000"/>
            <a:ext cx="5486400" cy="3086100"/>
          </a:xfrm>
          <a:prstGeom prst="rect">
            <a:avLst/>
          </a:prstGeom>
          <a:ln w="0">
            <a:noFill/>
          </a:ln>
        </p:spPr>
      </p:sp>
      <p:sp>
        <p:nvSpPr>
          <p:cNvPr id="100" name="PlaceHolder 2">
            <a:extLst>
              <a:ext uri="{FF2B5EF4-FFF2-40B4-BE49-F238E27FC236}">
                <a16:creationId xmlns:a16="http://schemas.microsoft.com/office/drawing/2014/main" id="{026ED897-F03D-3FFC-DC8E-F10139BAE603}"/>
              </a:ext>
            </a:extLst>
          </p:cNvPr>
          <p:cNvSpPr>
            <a:spLocks noGrp="1"/>
          </p:cNvSpPr>
          <p:nvPr>
            <p:ph type="body"/>
          </p:nvPr>
        </p:nvSpPr>
        <p:spPr>
          <a:xfrm>
            <a:off x="685800" y="4400640"/>
            <a:ext cx="5486040" cy="3600000"/>
          </a:xfrm>
          <a:prstGeom prst="rect">
            <a:avLst/>
          </a:prstGeom>
          <a:noFill/>
          <a:ln w="0">
            <a:noFill/>
          </a:ln>
        </p:spPr>
        <p:txBody>
          <a:bodyPr lIns="91440" tIns="45720" rIns="91440" bIns="45720" anchor="t">
            <a:noAutofit/>
          </a:bodyPr>
          <a:lstStyle/>
          <a:p>
            <a:pPr indent="0">
              <a:buNone/>
            </a:pPr>
            <a:endParaRPr lang="el-GR" sz="1800" b="0" u="none" strike="noStrike">
              <a:solidFill>
                <a:srgbClr val="000000"/>
              </a:solidFill>
              <a:effectLst/>
              <a:uFillTx/>
              <a:latin typeface="Arial"/>
            </a:endParaRPr>
          </a:p>
        </p:txBody>
      </p:sp>
      <p:sp>
        <p:nvSpPr>
          <p:cNvPr id="101" name="PlaceHolder 3">
            <a:extLst>
              <a:ext uri="{FF2B5EF4-FFF2-40B4-BE49-F238E27FC236}">
                <a16:creationId xmlns:a16="http://schemas.microsoft.com/office/drawing/2014/main" id="{C1F4F4A8-0E03-28AC-35D5-7294EAB2AA42}"/>
              </a:ext>
            </a:extLst>
          </p:cNvPr>
          <p:cNvSpPr>
            <a:spLocks noGrp="1"/>
          </p:cNvSpPr>
          <p:nvPr>
            <p:ph type="sldNum" idx="33"/>
          </p:nvPr>
        </p:nvSpPr>
        <p:spPr>
          <a:xfrm>
            <a:off x="3884760" y="8685360"/>
            <a:ext cx="2971440" cy="458280"/>
          </a:xfrm>
          <a:prstGeom prst="rect">
            <a:avLst/>
          </a:prstGeom>
          <a:noFill/>
          <a:ln w="0">
            <a:noFill/>
          </a:ln>
        </p:spPr>
        <p:txBody>
          <a:bodyPr lIns="91440" tIns="45720" rIns="91440" bIns="45720" anchor="b">
            <a:noAutofit/>
          </a:bodyPr>
          <a:lstStyle>
            <a:lvl1pPr indent="0" algn="r">
              <a:lnSpc>
                <a:spcPct val="100000"/>
              </a:lnSpc>
              <a:buNone/>
              <a:defRPr lang="en-US" sz="1200" b="0" u="none" strike="noStrike">
                <a:solidFill>
                  <a:srgbClr val="000000"/>
                </a:solidFill>
                <a:effectLst/>
                <a:uFillTx/>
                <a:latin typeface="Times New Roman"/>
              </a:defRPr>
            </a:lvl1pPr>
          </a:lstStyle>
          <a:p>
            <a:pPr indent="0" algn="r">
              <a:lnSpc>
                <a:spcPct val="100000"/>
              </a:lnSpc>
              <a:buNone/>
            </a:pPr>
            <a:fld id="{1A5A2995-9AD7-416F-B80D-B7273D30C8BA}" type="slidenum">
              <a:rPr lang="en-US" sz="1200" b="0" u="none" strike="noStrike">
                <a:solidFill>
                  <a:srgbClr val="000000"/>
                </a:solidFill>
                <a:effectLst/>
                <a:uFillTx/>
                <a:latin typeface="Times New Roman"/>
              </a:rPr>
              <a:t>12</a:t>
            </a:fld>
            <a:endParaRPr lang="el-GR" sz="1200" b="0" u="none" strike="noStrike">
              <a:solidFill>
                <a:srgbClr val="000000"/>
              </a:solidFill>
              <a:effectLst/>
              <a:uFillTx/>
              <a:latin typeface="Times New Roman"/>
            </a:endParaRPr>
          </a:p>
        </p:txBody>
      </p:sp>
    </p:spTree>
    <p:extLst>
      <p:ext uri="{BB962C8B-B14F-4D97-AF65-F5344CB8AC3E}">
        <p14:creationId xmlns:p14="http://schemas.microsoft.com/office/powerpoint/2010/main" val="15499951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PlaceHolder 1"/>
          <p:cNvSpPr>
            <a:spLocks noGrp="1" noRot="1" noChangeAspect="1"/>
          </p:cNvSpPr>
          <p:nvPr>
            <p:ph type="sldImg"/>
          </p:nvPr>
        </p:nvSpPr>
        <p:spPr>
          <a:xfrm>
            <a:off x="685800" y="1143000"/>
            <a:ext cx="5486400" cy="3086100"/>
          </a:xfrm>
          <a:prstGeom prst="rect">
            <a:avLst/>
          </a:prstGeom>
          <a:ln w="0">
            <a:noFill/>
          </a:ln>
        </p:spPr>
      </p:sp>
      <p:sp>
        <p:nvSpPr>
          <p:cNvPr id="100" name="PlaceHolder 2"/>
          <p:cNvSpPr>
            <a:spLocks noGrp="1"/>
          </p:cNvSpPr>
          <p:nvPr>
            <p:ph type="body"/>
          </p:nvPr>
        </p:nvSpPr>
        <p:spPr>
          <a:xfrm>
            <a:off x="685800" y="4400640"/>
            <a:ext cx="5486040" cy="3600000"/>
          </a:xfrm>
          <a:prstGeom prst="rect">
            <a:avLst/>
          </a:prstGeom>
          <a:noFill/>
          <a:ln w="0">
            <a:noFill/>
          </a:ln>
        </p:spPr>
        <p:txBody>
          <a:bodyPr lIns="91440" tIns="45720" rIns="91440" bIns="45720" anchor="t">
            <a:noAutofit/>
          </a:bodyPr>
          <a:lstStyle/>
          <a:p>
            <a:pPr indent="0">
              <a:buNone/>
            </a:pPr>
            <a:endParaRPr lang="el-GR" sz="1800" b="0" u="none" strike="noStrike">
              <a:solidFill>
                <a:srgbClr val="000000"/>
              </a:solidFill>
              <a:effectLst/>
              <a:uFillTx/>
              <a:latin typeface="Arial"/>
            </a:endParaRPr>
          </a:p>
        </p:txBody>
      </p:sp>
      <p:sp>
        <p:nvSpPr>
          <p:cNvPr id="101" name="PlaceHolder 3"/>
          <p:cNvSpPr>
            <a:spLocks noGrp="1"/>
          </p:cNvSpPr>
          <p:nvPr>
            <p:ph type="sldNum" idx="33"/>
          </p:nvPr>
        </p:nvSpPr>
        <p:spPr>
          <a:xfrm>
            <a:off x="3884760" y="8685360"/>
            <a:ext cx="2971440" cy="458280"/>
          </a:xfrm>
          <a:prstGeom prst="rect">
            <a:avLst/>
          </a:prstGeom>
          <a:noFill/>
          <a:ln w="0">
            <a:noFill/>
          </a:ln>
        </p:spPr>
        <p:txBody>
          <a:bodyPr lIns="91440" tIns="45720" rIns="91440" bIns="45720" anchor="b">
            <a:noAutofit/>
          </a:bodyPr>
          <a:lstStyle>
            <a:lvl1pPr indent="0" algn="r">
              <a:lnSpc>
                <a:spcPct val="100000"/>
              </a:lnSpc>
              <a:buNone/>
              <a:defRPr lang="en-US" sz="1200" b="0" u="none" strike="noStrike">
                <a:solidFill>
                  <a:srgbClr val="000000"/>
                </a:solidFill>
                <a:effectLst/>
                <a:uFillTx/>
                <a:latin typeface="Times New Roman"/>
              </a:defRPr>
            </a:lvl1pPr>
          </a:lstStyle>
          <a:p>
            <a:pPr indent="0" algn="r">
              <a:lnSpc>
                <a:spcPct val="100000"/>
              </a:lnSpc>
              <a:buNone/>
            </a:pPr>
            <a:fld id="{1A5A2995-9AD7-416F-B80D-B7273D30C8BA}" type="slidenum">
              <a:rPr lang="en-US" sz="1200" b="0" u="none" strike="noStrike">
                <a:solidFill>
                  <a:srgbClr val="000000"/>
                </a:solidFill>
                <a:effectLst/>
                <a:uFillTx/>
                <a:latin typeface="Times New Roman"/>
              </a:rPr>
              <a:t>21</a:t>
            </a:fld>
            <a:endParaRPr lang="el-GR" sz="1200" b="0" u="none" strike="noStrike">
              <a:solidFill>
                <a:srgbClr val="000000"/>
              </a:solidFill>
              <a:effectLst/>
              <a:uFillTx/>
              <a:latin typeface="Times New Roman"/>
            </a:endParaRPr>
          </a:p>
        </p:txBody>
      </p:sp>
    </p:spTree>
    <p:extLst>
      <p:ext uri="{BB962C8B-B14F-4D97-AF65-F5344CB8AC3E}">
        <p14:creationId xmlns:p14="http://schemas.microsoft.com/office/powerpoint/2010/main" val="30081301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Title and Content">
    <p:bg>
      <p:bgPr>
        <a:solidFill>
          <a:srgbClr val="FFFFFF"/>
        </a:solidFill>
        <a:effectLst/>
      </p:bgPr>
    </p:bg>
    <p:spTree>
      <p:nvGrpSpPr>
        <p:cNvPr id="1" name=""/>
        <p:cNvGrpSpPr/>
        <p:nvPr/>
      </p:nvGrpSpPr>
      <p:grpSpPr>
        <a:xfrm>
          <a:off x="0" y="0"/>
          <a:ext cx="0" cy="0"/>
          <a:chOff x="0" y="0"/>
          <a:chExt cx="0" cy="0"/>
        </a:xfrm>
      </p:grpSpPr>
      <p:cxnSp>
        <p:nvCxnSpPr>
          <p:cNvPr id="8" name="Straight Connector 6"/>
          <p:cNvCxnSpPr/>
          <p:nvPr/>
        </p:nvCxnSpPr>
        <p:spPr>
          <a:xfrm>
            <a:off x="799920" y="723600"/>
            <a:ext cx="10592280" cy="360"/>
          </a:xfrm>
          <a:prstGeom prst="straightConnector1">
            <a:avLst/>
          </a:prstGeom>
          <a:ln w="44450">
            <a:solidFill>
              <a:srgbClr val="000000"/>
            </a:solidFill>
          </a:ln>
        </p:spPr>
      </p:cxnSp>
      <p:cxnSp>
        <p:nvCxnSpPr>
          <p:cNvPr id="9" name="Straight Connector 7"/>
          <p:cNvCxnSpPr/>
          <p:nvPr/>
        </p:nvCxnSpPr>
        <p:spPr>
          <a:xfrm>
            <a:off x="799920" y="6142680"/>
            <a:ext cx="10592280" cy="360"/>
          </a:xfrm>
          <a:prstGeom prst="straightConnector1">
            <a:avLst/>
          </a:prstGeom>
          <a:ln w="12700">
            <a:solidFill>
              <a:srgbClr val="000000"/>
            </a:solidFill>
          </a:ln>
        </p:spPr>
      </p:cxnSp>
      <p:sp>
        <p:nvSpPr>
          <p:cNvPr id="2" name="PlaceHolder 1"/>
          <p:cNvSpPr>
            <a:spLocks noGrp="1"/>
          </p:cNvSpPr>
          <p:nvPr>
            <p:ph type="body"/>
          </p:nvPr>
        </p:nvSpPr>
        <p:spPr>
          <a:xfrm>
            <a:off x="700560" y="2293200"/>
            <a:ext cx="10690920" cy="3635640"/>
          </a:xfrm>
          <a:prstGeom prst="rect">
            <a:avLst/>
          </a:prstGeom>
          <a:noFill/>
          <a:ln w="0">
            <a:noFill/>
          </a:ln>
        </p:spPr>
        <p:txBody>
          <a:bodyPr lIns="91440" tIns="45720" rIns="91440" bIns="45720" anchor="t">
            <a:noAutofit/>
          </a:bodyPr>
          <a:lstStyle/>
          <a:p>
            <a:pPr marL="228600" indent="-228600" defTabSz="914400">
              <a:lnSpc>
                <a:spcPct val="110000"/>
              </a:lnSpc>
              <a:spcBef>
                <a:spcPts val="1001"/>
              </a:spcBef>
              <a:buClr>
                <a:srgbClr val="000000"/>
              </a:buClr>
              <a:buFont typeface="Arial"/>
              <a:buChar char="•"/>
            </a:pPr>
            <a:r>
              <a:rPr lang="en-US" sz="1800" b="0" u="none" strike="noStrike">
                <a:solidFill>
                  <a:schemeClr val="dk1"/>
                </a:solidFill>
                <a:effectLst/>
                <a:uFillTx/>
                <a:latin typeface="Univers"/>
              </a:rPr>
              <a:t>Click to edit Master text styles</a:t>
            </a:r>
            <a:endParaRPr lang="aa-ET" sz="1800" b="0" u="none" strike="noStrike">
              <a:solidFill>
                <a:schemeClr val="dk1"/>
              </a:solidFill>
              <a:effectLst/>
              <a:uFillTx/>
              <a:latin typeface="Univers"/>
            </a:endParaRPr>
          </a:p>
          <a:p>
            <a:pPr marL="685800" lvl="1" indent="-228600" defTabSz="914400">
              <a:lnSpc>
                <a:spcPct val="110000"/>
              </a:lnSpc>
              <a:spcBef>
                <a:spcPts val="499"/>
              </a:spcBef>
              <a:buClr>
                <a:srgbClr val="000000"/>
              </a:buClr>
              <a:buFont typeface="Arial"/>
              <a:buChar char="•"/>
            </a:pPr>
            <a:r>
              <a:rPr lang="en-US" sz="1600" b="0" u="none" strike="noStrike">
                <a:solidFill>
                  <a:schemeClr val="dk1"/>
                </a:solidFill>
                <a:effectLst/>
                <a:uFillTx/>
                <a:latin typeface="Univers"/>
              </a:rPr>
              <a:t>Second level</a:t>
            </a:r>
            <a:endParaRPr lang="aa-ET" sz="1600" b="0" u="none" strike="noStrike">
              <a:solidFill>
                <a:schemeClr val="dk1"/>
              </a:solidFill>
              <a:effectLst/>
              <a:uFillTx/>
              <a:latin typeface="Univers"/>
            </a:endParaRPr>
          </a:p>
          <a:p>
            <a:pPr marL="1143000" lvl="2" indent="-228600" defTabSz="914400">
              <a:lnSpc>
                <a:spcPct val="110000"/>
              </a:lnSpc>
              <a:spcBef>
                <a:spcPts val="499"/>
              </a:spcBef>
              <a:buClr>
                <a:srgbClr val="000000"/>
              </a:buClr>
              <a:buFont typeface="Arial"/>
              <a:buChar char="•"/>
            </a:pPr>
            <a:r>
              <a:rPr lang="en-US" sz="1400" b="0" u="none" strike="noStrike">
                <a:solidFill>
                  <a:schemeClr val="dk1"/>
                </a:solidFill>
                <a:effectLst/>
                <a:uFillTx/>
                <a:latin typeface="Univers"/>
              </a:rPr>
              <a:t>Third level</a:t>
            </a:r>
            <a:endParaRPr lang="aa-ET" sz="1400" b="0" u="none" strike="noStrike">
              <a:solidFill>
                <a:schemeClr val="dk1"/>
              </a:solidFill>
              <a:effectLst/>
              <a:uFillTx/>
              <a:latin typeface="Univers"/>
            </a:endParaRPr>
          </a:p>
          <a:p>
            <a:pPr marL="1600200" lvl="3"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Fourth level</a:t>
            </a:r>
            <a:endParaRPr lang="aa-ET" sz="1200" b="0" u="none" strike="noStrike">
              <a:solidFill>
                <a:schemeClr val="dk1"/>
              </a:solidFill>
              <a:effectLst/>
              <a:uFillTx/>
              <a:latin typeface="Univers"/>
            </a:endParaRPr>
          </a:p>
          <a:p>
            <a:pPr marL="2057400" lvl="4"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Fifth level</a:t>
            </a:r>
            <a:endParaRPr lang="aa-ET" sz="1200" b="0" u="none" strike="noStrike">
              <a:solidFill>
                <a:schemeClr val="dk1"/>
              </a:solidFill>
              <a:effectLst/>
              <a:uFillTx/>
              <a:latin typeface="Univers"/>
            </a:endParaRPr>
          </a:p>
        </p:txBody>
      </p:sp>
      <p:sp>
        <p:nvSpPr>
          <p:cNvPr id="3" name="PlaceHolder 2"/>
          <p:cNvSpPr>
            <a:spLocks noGrp="1"/>
          </p:cNvSpPr>
          <p:nvPr>
            <p:ph type="sldNum" idx="1"/>
          </p:nvPr>
        </p:nvSpPr>
        <p:spPr>
          <a:xfrm>
            <a:off x="10919160" y="6356520"/>
            <a:ext cx="672120" cy="364680"/>
          </a:xfrm>
          <a:prstGeom prst="rect">
            <a:avLst/>
          </a:prstGeom>
          <a:noFill/>
          <a:ln w="0">
            <a:noFill/>
          </a:ln>
        </p:spPr>
        <p:txBody>
          <a:bodyPr lIns="91440" tIns="45720" rIns="91440" bIns="45720" anchor="ctr">
            <a:noAutofit/>
          </a:bodyPr>
          <a:lstStyle>
            <a:lvl1pPr indent="0" algn="r" defTabSz="914400">
              <a:lnSpc>
                <a:spcPct val="100000"/>
              </a:lnSpc>
              <a:buNone/>
              <a:defRPr lang="en-US" sz="1800" b="0" u="none" strike="noStrike">
                <a:solidFill>
                  <a:schemeClr val="dk1"/>
                </a:solidFill>
                <a:effectLst/>
                <a:uFillTx/>
                <a:latin typeface="Century Gothic"/>
              </a:defRPr>
            </a:lvl1pPr>
          </a:lstStyle>
          <a:p>
            <a:pPr indent="0" algn="r" defTabSz="914400">
              <a:lnSpc>
                <a:spcPct val="100000"/>
              </a:lnSpc>
              <a:buNone/>
            </a:pPr>
            <a:fld id="{48665B3C-4C5C-4952-85D4-D84895EA2A70}" type="slidenum">
              <a:rPr lang="en-US" sz="1800" b="0" u="none" strike="noStrike">
                <a:solidFill>
                  <a:schemeClr val="dk1"/>
                </a:solidFill>
                <a:effectLst/>
                <a:uFillTx/>
                <a:latin typeface="Century Gothic"/>
              </a:rPr>
              <a:t>‹#›</a:t>
            </a:fld>
            <a:endParaRPr lang="el-GR" sz="1800" b="0" u="none" strike="noStrike">
              <a:solidFill>
                <a:srgbClr val="000000"/>
              </a:solidFill>
              <a:effectLst/>
              <a:uFillTx/>
              <a:latin typeface="Times New Roman"/>
            </a:endParaRPr>
          </a:p>
        </p:txBody>
      </p:sp>
      <p:pic>
        <p:nvPicPr>
          <p:cNvPr id="4" name="Picture 7" descr="A red and white logo&#10;&#10;Description automatically generated"/>
          <p:cNvPicPr/>
          <p:nvPr/>
        </p:nvPicPr>
        <p:blipFill>
          <a:blip r:embed="rId2">
            <a:alphaModFix amt="14000"/>
          </a:blip>
          <a:srcRect l="8940" t="21778" r="60200" b="22028"/>
          <a:stretch/>
        </p:blipFill>
        <p:spPr>
          <a:xfrm>
            <a:off x="8465760" y="36360"/>
            <a:ext cx="3726000" cy="6784920"/>
          </a:xfrm>
          <a:prstGeom prst="rect">
            <a:avLst/>
          </a:prstGeom>
          <a:noFill/>
          <a:ln w="0">
            <a:noFill/>
          </a:ln>
        </p:spPr>
      </p:pic>
      <p:sp>
        <p:nvSpPr>
          <p:cNvPr id="5" name="PlaceHolder 3"/>
          <p:cNvSpPr>
            <a:spLocks noGrp="1"/>
          </p:cNvSpPr>
          <p:nvPr>
            <p:ph type="ftr" idx="2"/>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el-GR" sz="1400" b="0" u="none" strike="noStrike">
                <a:solidFill>
                  <a:srgbClr val="000000"/>
                </a:solidFill>
                <a:effectLst/>
                <a:uFillTx/>
                <a:latin typeface="Times New Roman"/>
              </a:defRPr>
            </a:lvl1pPr>
          </a:lstStyle>
          <a:p>
            <a:pPr indent="0" algn="ctr">
              <a:buNone/>
            </a:pPr>
            <a:r>
              <a:rPr lang="el-GR" sz="1400" b="0" u="none" strike="noStrike">
                <a:solidFill>
                  <a:srgbClr val="000000"/>
                </a:solidFill>
                <a:effectLst/>
                <a:uFillTx/>
                <a:latin typeface="Times New Roman"/>
              </a:rPr>
              <a:t> </a:t>
            </a:r>
          </a:p>
        </p:txBody>
      </p:sp>
      <p:sp>
        <p:nvSpPr>
          <p:cNvPr id="6" name="PlaceHolder 4"/>
          <p:cNvSpPr>
            <a:spLocks noGrp="1"/>
          </p:cNvSpPr>
          <p:nvPr>
            <p:ph type="title"/>
          </p:nvPr>
        </p:nvSpPr>
        <p:spPr>
          <a:xfrm>
            <a:off x="700560" y="921960"/>
            <a:ext cx="10690920" cy="1370520"/>
          </a:xfrm>
          <a:prstGeom prst="rect">
            <a:avLst/>
          </a:prstGeom>
          <a:noFill/>
          <a:ln w="0">
            <a:noFill/>
          </a:ln>
        </p:spPr>
        <p:txBody>
          <a:bodyPr lIns="91440" tIns="45720" rIns="91440" bIns="45720" anchor="t">
            <a:noAutofit/>
          </a:bodyPr>
          <a:lstStyle/>
          <a:p>
            <a:pPr indent="0" defTabSz="914400">
              <a:lnSpc>
                <a:spcPct val="100000"/>
              </a:lnSpc>
              <a:buNone/>
            </a:pPr>
            <a:r>
              <a:rPr lang="en-GB" sz="4000" b="0" u="none" strike="noStrike">
                <a:solidFill>
                  <a:schemeClr val="dk1"/>
                </a:solidFill>
                <a:effectLst/>
                <a:uFillTx/>
                <a:latin typeface="Univers Condensed"/>
              </a:rPr>
              <a:t>Click to edit Master title style</a:t>
            </a:r>
            <a:endParaRPr lang="aa-ET" sz="4000" b="0" u="none" strike="noStrike">
              <a:solidFill>
                <a:schemeClr val="dk1"/>
              </a:solidFill>
              <a:effectLst/>
              <a:uFillTx/>
              <a:latin typeface="Century Gothic"/>
            </a:endParaRPr>
          </a:p>
        </p:txBody>
      </p:sp>
      <p:pic>
        <p:nvPicPr>
          <p:cNvPr id="7" name="Picture 12" descr="A red and white logo&#10;&#10;Description automatically generated"/>
          <p:cNvPicPr/>
          <p:nvPr/>
        </p:nvPicPr>
        <p:blipFill>
          <a:blip r:embed="rId2"/>
          <a:srcRect l="8940" t="21778" r="60200" b="22028"/>
          <a:stretch/>
        </p:blipFill>
        <p:spPr>
          <a:xfrm>
            <a:off x="97920" y="752760"/>
            <a:ext cx="602280" cy="1096920"/>
          </a:xfrm>
          <a:prstGeom prst="rect">
            <a:avLst/>
          </a:prstGeom>
          <a:noFill/>
          <a:ln w="0">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Content with Caption">
    <p:bg>
      <p:bgPr>
        <a:solidFill>
          <a:srgbClr val="FFFFFF"/>
        </a:solidFill>
        <a:effectLst/>
      </p:bgPr>
    </p:bg>
    <p:spTree>
      <p:nvGrpSpPr>
        <p:cNvPr id="1" name=""/>
        <p:cNvGrpSpPr/>
        <p:nvPr/>
      </p:nvGrpSpPr>
      <p:grpSpPr>
        <a:xfrm>
          <a:off x="0" y="0"/>
          <a:ext cx="0" cy="0"/>
          <a:chOff x="0" y="0"/>
          <a:chExt cx="0" cy="0"/>
        </a:xfrm>
      </p:grpSpPr>
      <p:cxnSp>
        <p:nvCxnSpPr>
          <p:cNvPr id="60" name="Straight Connector 6"/>
          <p:cNvCxnSpPr/>
          <p:nvPr/>
        </p:nvCxnSpPr>
        <p:spPr>
          <a:xfrm>
            <a:off x="799920" y="723600"/>
            <a:ext cx="10592280" cy="360"/>
          </a:xfrm>
          <a:prstGeom prst="straightConnector1">
            <a:avLst/>
          </a:prstGeom>
          <a:ln w="44450">
            <a:solidFill>
              <a:srgbClr val="000000"/>
            </a:solidFill>
          </a:ln>
        </p:spPr>
      </p:cxnSp>
      <p:cxnSp>
        <p:nvCxnSpPr>
          <p:cNvPr id="61" name="Straight Connector 7"/>
          <p:cNvCxnSpPr/>
          <p:nvPr/>
        </p:nvCxnSpPr>
        <p:spPr>
          <a:xfrm>
            <a:off x="799920" y="6142680"/>
            <a:ext cx="10592280" cy="360"/>
          </a:xfrm>
          <a:prstGeom prst="straightConnector1">
            <a:avLst/>
          </a:prstGeom>
          <a:ln w="12700">
            <a:solidFill>
              <a:srgbClr val="000000"/>
            </a:solidFill>
          </a:ln>
        </p:spPr>
      </p:cxnSp>
      <p:sp>
        <p:nvSpPr>
          <p:cNvPr id="62" name="PlaceHolder 1"/>
          <p:cNvSpPr>
            <a:spLocks noGrp="1"/>
          </p:cNvSpPr>
          <p:nvPr>
            <p:ph type="title"/>
          </p:nvPr>
        </p:nvSpPr>
        <p:spPr>
          <a:xfrm>
            <a:off x="678600" y="781560"/>
            <a:ext cx="4093200" cy="1222920"/>
          </a:xfrm>
          <a:prstGeom prst="rect">
            <a:avLst/>
          </a:prstGeom>
          <a:noFill/>
          <a:ln w="0">
            <a:noFill/>
          </a:ln>
        </p:spPr>
        <p:txBody>
          <a:bodyPr lIns="91440" tIns="45720" rIns="91440" bIns="45720" anchor="b">
            <a:noAutofit/>
          </a:bodyPr>
          <a:lstStyle/>
          <a:p>
            <a:pPr indent="0" defTabSz="914400">
              <a:lnSpc>
                <a:spcPct val="100000"/>
              </a:lnSpc>
              <a:buNone/>
            </a:pPr>
            <a:r>
              <a:rPr lang="en-US" sz="3200" b="0" u="none" strike="noStrike">
                <a:solidFill>
                  <a:schemeClr val="dk1"/>
                </a:solidFill>
                <a:effectLst/>
                <a:uFillTx/>
                <a:latin typeface="Univers Condensed"/>
              </a:rPr>
              <a:t>Click to edit Master title style</a:t>
            </a:r>
            <a:endParaRPr lang="aa-ET" sz="3200" b="0" u="none" strike="noStrike">
              <a:solidFill>
                <a:schemeClr val="dk1"/>
              </a:solidFill>
              <a:effectLst/>
              <a:uFillTx/>
              <a:latin typeface="Century Gothic"/>
            </a:endParaRPr>
          </a:p>
        </p:txBody>
      </p:sp>
      <p:sp>
        <p:nvSpPr>
          <p:cNvPr id="63" name="PlaceHolder 2"/>
          <p:cNvSpPr>
            <a:spLocks noGrp="1"/>
          </p:cNvSpPr>
          <p:nvPr>
            <p:ph type="body"/>
          </p:nvPr>
        </p:nvSpPr>
        <p:spPr>
          <a:xfrm>
            <a:off x="5183280" y="987480"/>
            <a:ext cx="6171840" cy="4873320"/>
          </a:xfrm>
          <a:prstGeom prst="rect">
            <a:avLst/>
          </a:prstGeom>
          <a:noFill/>
          <a:ln w="0">
            <a:noFill/>
          </a:ln>
        </p:spPr>
        <p:txBody>
          <a:bodyPr lIns="91440" tIns="45720" rIns="91440" bIns="45720" anchor="t">
            <a:noAutofit/>
          </a:bodyPr>
          <a:lstStyle/>
          <a:p>
            <a:pPr marL="228600" indent="-228600" defTabSz="914400">
              <a:lnSpc>
                <a:spcPct val="110000"/>
              </a:lnSpc>
              <a:spcBef>
                <a:spcPts val="1001"/>
              </a:spcBef>
              <a:buClr>
                <a:srgbClr val="000000"/>
              </a:buClr>
              <a:buFont typeface="Arial"/>
              <a:buChar char="•"/>
            </a:pPr>
            <a:r>
              <a:rPr lang="en-US" sz="3200" b="0" u="none" strike="noStrike">
                <a:solidFill>
                  <a:schemeClr val="dk1"/>
                </a:solidFill>
                <a:effectLst/>
                <a:uFillTx/>
                <a:latin typeface="Univers"/>
              </a:rPr>
              <a:t>Click to edit Master text styles</a:t>
            </a:r>
            <a:endParaRPr lang="aa-ET" sz="3200" b="0" u="none" strike="noStrike">
              <a:solidFill>
                <a:schemeClr val="dk1"/>
              </a:solidFill>
              <a:effectLst/>
              <a:uFillTx/>
              <a:latin typeface="Univers"/>
            </a:endParaRPr>
          </a:p>
          <a:p>
            <a:pPr marL="685800" lvl="1" indent="-228600" defTabSz="914400">
              <a:lnSpc>
                <a:spcPct val="110000"/>
              </a:lnSpc>
              <a:spcBef>
                <a:spcPts val="499"/>
              </a:spcBef>
              <a:buClr>
                <a:srgbClr val="000000"/>
              </a:buClr>
              <a:buFont typeface="Arial"/>
              <a:buChar char="•"/>
            </a:pPr>
            <a:r>
              <a:rPr lang="en-US" sz="2800" b="0" u="none" strike="noStrike">
                <a:solidFill>
                  <a:schemeClr val="dk1"/>
                </a:solidFill>
                <a:effectLst/>
                <a:uFillTx/>
                <a:latin typeface="Univers"/>
              </a:rPr>
              <a:t>Second level</a:t>
            </a:r>
            <a:endParaRPr lang="aa-ET" sz="2800" b="0" u="none" strike="noStrike">
              <a:solidFill>
                <a:schemeClr val="dk1"/>
              </a:solidFill>
              <a:effectLst/>
              <a:uFillTx/>
              <a:latin typeface="Univers"/>
            </a:endParaRPr>
          </a:p>
          <a:p>
            <a:pPr marL="1143000" lvl="2" indent="-228600" defTabSz="914400">
              <a:lnSpc>
                <a:spcPct val="110000"/>
              </a:lnSpc>
              <a:spcBef>
                <a:spcPts val="499"/>
              </a:spcBef>
              <a:buClr>
                <a:srgbClr val="000000"/>
              </a:buClr>
              <a:buFont typeface="Arial"/>
              <a:buChar char="•"/>
            </a:pPr>
            <a:r>
              <a:rPr lang="en-US" sz="2400" b="0" u="none" strike="noStrike">
                <a:solidFill>
                  <a:schemeClr val="dk1"/>
                </a:solidFill>
                <a:effectLst/>
                <a:uFillTx/>
                <a:latin typeface="Univers"/>
              </a:rPr>
              <a:t>Third level</a:t>
            </a:r>
            <a:endParaRPr lang="aa-ET" sz="2400" b="0" u="none" strike="noStrike">
              <a:solidFill>
                <a:schemeClr val="dk1"/>
              </a:solidFill>
              <a:effectLst/>
              <a:uFillTx/>
              <a:latin typeface="Univers"/>
            </a:endParaRPr>
          </a:p>
          <a:p>
            <a:pPr marL="1600200" lvl="3" indent="-228600" defTabSz="914400">
              <a:lnSpc>
                <a:spcPct val="110000"/>
              </a:lnSpc>
              <a:spcBef>
                <a:spcPts val="499"/>
              </a:spcBef>
              <a:buClr>
                <a:srgbClr val="000000"/>
              </a:buClr>
              <a:buFont typeface="Arial"/>
              <a:buChar char="•"/>
            </a:pPr>
            <a:r>
              <a:rPr lang="en-US" sz="2000" b="0" u="none" strike="noStrike">
                <a:solidFill>
                  <a:schemeClr val="dk1"/>
                </a:solidFill>
                <a:effectLst/>
                <a:uFillTx/>
                <a:latin typeface="Univers"/>
              </a:rPr>
              <a:t>Fourth level</a:t>
            </a:r>
            <a:endParaRPr lang="aa-ET" sz="2000" b="0" u="none" strike="noStrike">
              <a:solidFill>
                <a:schemeClr val="dk1"/>
              </a:solidFill>
              <a:effectLst/>
              <a:uFillTx/>
              <a:latin typeface="Univers"/>
            </a:endParaRPr>
          </a:p>
          <a:p>
            <a:pPr marL="2057400" lvl="4" indent="-228600" defTabSz="914400">
              <a:lnSpc>
                <a:spcPct val="110000"/>
              </a:lnSpc>
              <a:spcBef>
                <a:spcPts val="499"/>
              </a:spcBef>
              <a:buClr>
                <a:srgbClr val="000000"/>
              </a:buClr>
              <a:buFont typeface="Arial"/>
              <a:buChar char="•"/>
            </a:pPr>
            <a:r>
              <a:rPr lang="en-US" sz="2000" b="0" u="none" strike="noStrike">
                <a:solidFill>
                  <a:schemeClr val="dk1"/>
                </a:solidFill>
                <a:effectLst/>
                <a:uFillTx/>
                <a:latin typeface="Univers"/>
              </a:rPr>
              <a:t>Fifth level</a:t>
            </a:r>
            <a:endParaRPr lang="aa-ET" sz="2000" b="0" u="none" strike="noStrike">
              <a:solidFill>
                <a:schemeClr val="dk1"/>
              </a:solidFill>
              <a:effectLst/>
              <a:uFillTx/>
              <a:latin typeface="Univers"/>
            </a:endParaRPr>
          </a:p>
        </p:txBody>
      </p:sp>
      <p:sp>
        <p:nvSpPr>
          <p:cNvPr id="64" name="PlaceHolder 3"/>
          <p:cNvSpPr>
            <a:spLocks noGrp="1"/>
          </p:cNvSpPr>
          <p:nvPr>
            <p:ph type="body"/>
          </p:nvPr>
        </p:nvSpPr>
        <p:spPr>
          <a:xfrm>
            <a:off x="688320" y="2315520"/>
            <a:ext cx="4093200" cy="3553200"/>
          </a:xfrm>
          <a:prstGeom prst="rect">
            <a:avLst/>
          </a:prstGeom>
          <a:noFill/>
          <a:ln w="0">
            <a:noFill/>
          </a:ln>
        </p:spPr>
        <p:txBody>
          <a:bodyPr lIns="91440" tIns="45720" rIns="91440" bIns="45720" anchor="t">
            <a:noAutofit/>
          </a:bodyPr>
          <a:lstStyle/>
          <a:p>
            <a:pPr indent="0" defTabSz="914400">
              <a:lnSpc>
                <a:spcPct val="110000"/>
              </a:lnSpc>
              <a:spcBef>
                <a:spcPts val="1001"/>
              </a:spcBef>
              <a:buNone/>
              <a:tabLst>
                <a:tab pos="0" algn="l"/>
              </a:tabLst>
            </a:pPr>
            <a:r>
              <a:rPr lang="en-US" sz="1600" b="0" u="none" strike="noStrike">
                <a:solidFill>
                  <a:schemeClr val="dk1"/>
                </a:solidFill>
                <a:effectLst/>
                <a:uFillTx/>
                <a:latin typeface="Univers"/>
              </a:rPr>
              <a:t>Click to edit Master text styles</a:t>
            </a:r>
            <a:endParaRPr lang="aa-ET" sz="1600" b="0" u="none" strike="noStrike">
              <a:solidFill>
                <a:schemeClr val="dk1"/>
              </a:solidFill>
              <a:effectLst/>
              <a:uFillTx/>
              <a:latin typeface="Univers"/>
            </a:endParaRPr>
          </a:p>
        </p:txBody>
      </p:sp>
      <p:sp>
        <p:nvSpPr>
          <p:cNvPr id="65" name="PlaceHolder 4"/>
          <p:cNvSpPr>
            <a:spLocks noGrp="1"/>
          </p:cNvSpPr>
          <p:nvPr>
            <p:ph type="dt" idx="21"/>
          </p:nvPr>
        </p:nvSpPr>
        <p:spPr>
          <a:xfrm>
            <a:off x="8369280" y="6356520"/>
            <a:ext cx="2592360" cy="364680"/>
          </a:xfrm>
          <a:prstGeom prst="rect">
            <a:avLst/>
          </a:prstGeom>
          <a:noFill/>
          <a:ln w="0">
            <a:noFill/>
          </a:ln>
        </p:spPr>
        <p:txBody>
          <a:bodyPr lIns="90000" tIns="45000" rIns="90000" bIns="45000" anchor="t">
            <a:noAutofit/>
          </a:bodyPr>
          <a:lstStyle>
            <a:lvl1pPr indent="0" defTabSz="914400">
              <a:lnSpc>
                <a:spcPct val="100000"/>
              </a:lnSpc>
              <a:buNone/>
              <a:defRPr lang="en-US" sz="1800" b="0" u="none" strike="noStrike">
                <a:solidFill>
                  <a:schemeClr val="dk1"/>
                </a:solidFill>
                <a:effectLst/>
                <a:uFillTx/>
                <a:latin typeface="Century Gothic"/>
              </a:defRPr>
            </a:lvl1pPr>
          </a:lstStyle>
          <a:p>
            <a:pPr indent="0" defTabSz="914400">
              <a:lnSpc>
                <a:spcPct val="100000"/>
              </a:lnSpc>
              <a:buNone/>
            </a:pPr>
            <a:r>
              <a:rPr lang="en-US" sz="1800" b="0" u="none" strike="noStrike">
                <a:solidFill>
                  <a:schemeClr val="dk1"/>
                </a:solidFill>
                <a:effectLst/>
                <a:uFillTx/>
                <a:latin typeface="Century Gothic"/>
              </a:rPr>
              <a:t>&lt;ημερομηνία/ώρα&gt;</a:t>
            </a:r>
            <a:endParaRPr lang="el-GR" sz="1800" b="0" u="none" strike="noStrike">
              <a:solidFill>
                <a:srgbClr val="000000"/>
              </a:solidFill>
              <a:effectLst/>
              <a:uFillTx/>
              <a:latin typeface="Times New Roman"/>
            </a:endParaRPr>
          </a:p>
        </p:txBody>
      </p:sp>
      <p:sp>
        <p:nvSpPr>
          <p:cNvPr id="66" name="PlaceHolder 5"/>
          <p:cNvSpPr>
            <a:spLocks noGrp="1"/>
          </p:cNvSpPr>
          <p:nvPr>
            <p:ph type="ftr" idx="22"/>
          </p:nvPr>
        </p:nvSpPr>
        <p:spPr>
          <a:xfrm>
            <a:off x="715320" y="6356520"/>
            <a:ext cx="4539240" cy="364680"/>
          </a:xfrm>
          <a:prstGeom prst="rect">
            <a:avLst/>
          </a:prstGeom>
          <a:noFill/>
          <a:ln w="0">
            <a:noFill/>
          </a:ln>
        </p:spPr>
        <p:txBody>
          <a:bodyPr lIns="91440" tIns="45720" rIns="91440" bIns="45720" anchor="ctr">
            <a:noAutofit/>
          </a:bodyPr>
          <a:lstStyle>
            <a:lvl1pPr indent="0" algn="ctr" defTabSz="914400">
              <a:lnSpc>
                <a:spcPct val="100000"/>
              </a:lnSpc>
              <a:buNone/>
              <a:defRPr lang="en-US" sz="1200" b="0" u="none" strike="noStrike">
                <a:solidFill>
                  <a:schemeClr val="dk1">
                    <a:tint val="75000"/>
                  </a:schemeClr>
                </a:solidFill>
                <a:effectLst/>
                <a:uFillTx/>
                <a:latin typeface="Century Gothic"/>
              </a:defRPr>
            </a:lvl1pPr>
          </a:lstStyle>
          <a:p>
            <a:pPr indent="0" algn="ctr" defTabSz="914400">
              <a:lnSpc>
                <a:spcPct val="100000"/>
              </a:lnSpc>
              <a:buNone/>
            </a:pPr>
            <a:r>
              <a:rPr lang="en-US" sz="1200" b="0" u="none" strike="noStrike">
                <a:solidFill>
                  <a:schemeClr val="dk1">
                    <a:tint val="75000"/>
                  </a:schemeClr>
                </a:solidFill>
                <a:effectLst/>
                <a:uFillTx/>
                <a:latin typeface="Century Gothic"/>
              </a:rPr>
              <a:t>&lt;υποσέλιδο&gt;</a:t>
            </a:r>
            <a:endParaRPr lang="el-GR" sz="1200" b="0" u="none" strike="noStrike">
              <a:solidFill>
                <a:srgbClr val="000000"/>
              </a:solidFill>
              <a:effectLst/>
              <a:uFillTx/>
              <a:latin typeface="Times New Roman"/>
            </a:endParaRPr>
          </a:p>
        </p:txBody>
      </p:sp>
      <p:sp>
        <p:nvSpPr>
          <p:cNvPr id="67" name="PlaceHolder 6"/>
          <p:cNvSpPr>
            <a:spLocks noGrp="1"/>
          </p:cNvSpPr>
          <p:nvPr>
            <p:ph type="sldNum" idx="23"/>
          </p:nvPr>
        </p:nvSpPr>
        <p:spPr>
          <a:xfrm>
            <a:off x="10919160" y="6356520"/>
            <a:ext cx="672120" cy="364680"/>
          </a:xfrm>
          <a:prstGeom prst="rect">
            <a:avLst/>
          </a:prstGeom>
          <a:noFill/>
          <a:ln w="0">
            <a:noFill/>
          </a:ln>
        </p:spPr>
        <p:txBody>
          <a:bodyPr lIns="91440" tIns="45720" rIns="91440" bIns="45720" anchor="ctr">
            <a:noAutofit/>
          </a:bodyPr>
          <a:lstStyle>
            <a:lvl1pPr indent="0" algn="r" defTabSz="914400">
              <a:lnSpc>
                <a:spcPct val="100000"/>
              </a:lnSpc>
              <a:buNone/>
              <a:defRPr lang="en-US" sz="1800" b="0" u="none" strike="noStrike">
                <a:solidFill>
                  <a:schemeClr val="dk1"/>
                </a:solidFill>
                <a:effectLst/>
                <a:uFillTx/>
                <a:latin typeface="Century Gothic"/>
              </a:defRPr>
            </a:lvl1pPr>
          </a:lstStyle>
          <a:p>
            <a:pPr indent="0" algn="r" defTabSz="914400">
              <a:lnSpc>
                <a:spcPct val="100000"/>
              </a:lnSpc>
              <a:buNone/>
            </a:pPr>
            <a:fld id="{294C4BC3-CCCF-4C89-82F7-AF4DACC71C9B}" type="slidenum">
              <a:rPr lang="en-US" sz="1800" b="0" u="none" strike="noStrike">
                <a:solidFill>
                  <a:schemeClr val="dk1"/>
                </a:solidFill>
                <a:effectLst/>
                <a:uFillTx/>
                <a:latin typeface="Century Gothic"/>
              </a:rPr>
              <a:t>‹#›</a:t>
            </a:fld>
            <a:endParaRPr lang="el-GR" sz="1800" b="0" u="none" strike="noStrike">
              <a:solidFill>
                <a:srgbClr val="000000"/>
              </a:solidFill>
              <a:effectLst/>
              <a:uFillTx/>
              <a:latin typeface="Times New Roman"/>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Picture with Caption">
    <p:bg>
      <p:bgPr>
        <a:solidFill>
          <a:srgbClr val="FFFFFF"/>
        </a:solidFill>
        <a:effectLst/>
      </p:bgPr>
    </p:bg>
    <p:spTree>
      <p:nvGrpSpPr>
        <p:cNvPr id="1" name=""/>
        <p:cNvGrpSpPr/>
        <p:nvPr/>
      </p:nvGrpSpPr>
      <p:grpSpPr>
        <a:xfrm>
          <a:off x="0" y="0"/>
          <a:ext cx="0" cy="0"/>
          <a:chOff x="0" y="0"/>
          <a:chExt cx="0" cy="0"/>
        </a:xfrm>
      </p:grpSpPr>
      <p:cxnSp>
        <p:nvCxnSpPr>
          <p:cNvPr id="68" name="Straight Connector 6"/>
          <p:cNvCxnSpPr/>
          <p:nvPr/>
        </p:nvCxnSpPr>
        <p:spPr>
          <a:xfrm>
            <a:off x="799920" y="723600"/>
            <a:ext cx="10592280" cy="360"/>
          </a:xfrm>
          <a:prstGeom prst="straightConnector1">
            <a:avLst/>
          </a:prstGeom>
          <a:ln w="44450">
            <a:solidFill>
              <a:srgbClr val="000000"/>
            </a:solidFill>
          </a:ln>
        </p:spPr>
      </p:cxnSp>
      <p:cxnSp>
        <p:nvCxnSpPr>
          <p:cNvPr id="69" name="Straight Connector 7"/>
          <p:cNvCxnSpPr/>
          <p:nvPr/>
        </p:nvCxnSpPr>
        <p:spPr>
          <a:xfrm>
            <a:off x="799920" y="6142680"/>
            <a:ext cx="10592280" cy="360"/>
          </a:xfrm>
          <a:prstGeom prst="straightConnector1">
            <a:avLst/>
          </a:prstGeom>
          <a:ln w="12700">
            <a:solidFill>
              <a:srgbClr val="000000"/>
            </a:solidFill>
          </a:ln>
        </p:spPr>
      </p:cxnSp>
      <p:sp>
        <p:nvSpPr>
          <p:cNvPr id="70" name="PlaceHolder 1"/>
          <p:cNvSpPr>
            <a:spLocks noGrp="1"/>
          </p:cNvSpPr>
          <p:nvPr>
            <p:ph type="title"/>
          </p:nvPr>
        </p:nvSpPr>
        <p:spPr>
          <a:xfrm>
            <a:off x="683280" y="1066680"/>
            <a:ext cx="4102920" cy="1317240"/>
          </a:xfrm>
          <a:prstGeom prst="rect">
            <a:avLst/>
          </a:prstGeom>
          <a:noFill/>
          <a:ln w="0">
            <a:noFill/>
          </a:ln>
        </p:spPr>
        <p:txBody>
          <a:bodyPr lIns="91440" tIns="45720" rIns="91440" bIns="45720" anchor="b">
            <a:noAutofit/>
          </a:bodyPr>
          <a:lstStyle/>
          <a:p>
            <a:pPr indent="0" defTabSz="914400">
              <a:lnSpc>
                <a:spcPct val="100000"/>
              </a:lnSpc>
              <a:buNone/>
            </a:pPr>
            <a:r>
              <a:rPr lang="en-US" sz="3200" b="0" u="none" strike="noStrike">
                <a:solidFill>
                  <a:schemeClr val="dk1"/>
                </a:solidFill>
                <a:effectLst/>
                <a:uFillTx/>
                <a:latin typeface="Univers Condensed"/>
              </a:rPr>
              <a:t>Click to edit Master title style</a:t>
            </a:r>
            <a:endParaRPr lang="aa-ET" sz="3200" b="0" u="none" strike="noStrike">
              <a:solidFill>
                <a:schemeClr val="dk1"/>
              </a:solidFill>
              <a:effectLst/>
              <a:uFillTx/>
              <a:latin typeface="Century Gothic"/>
            </a:endParaRPr>
          </a:p>
        </p:txBody>
      </p:sp>
      <p:sp>
        <p:nvSpPr>
          <p:cNvPr id="71" name="PlaceHolder 2"/>
          <p:cNvSpPr>
            <a:spLocks noGrp="1"/>
          </p:cNvSpPr>
          <p:nvPr>
            <p:ph type="body"/>
          </p:nvPr>
        </p:nvSpPr>
        <p:spPr>
          <a:xfrm>
            <a:off x="5183280" y="1066680"/>
            <a:ext cx="6171840" cy="4793760"/>
          </a:xfrm>
          <a:prstGeom prst="rect">
            <a:avLst/>
          </a:prstGeom>
          <a:noFill/>
          <a:ln w="0">
            <a:noFill/>
          </a:ln>
        </p:spPr>
        <p:txBody>
          <a:bodyPr lIns="90000" tIns="45000" rIns="90000" bIns="45000" anchor="t">
            <a:noAutofit/>
          </a:bodyPr>
          <a:lstStyle/>
          <a:p>
            <a:pPr indent="0" defTabSz="914400">
              <a:lnSpc>
                <a:spcPct val="100000"/>
              </a:lnSpc>
              <a:buNone/>
              <a:tabLst>
                <a:tab pos="0" algn="l"/>
              </a:tabLst>
            </a:pPr>
            <a:r>
              <a:rPr lang="en-US" sz="3200" b="0" u="none" strike="noStrike">
                <a:solidFill>
                  <a:schemeClr val="dk1"/>
                </a:solidFill>
                <a:effectLst/>
                <a:uFillTx/>
                <a:latin typeface="Century Gothic"/>
              </a:rPr>
              <a:t>Click icon to add picture</a:t>
            </a:r>
            <a:endParaRPr lang="aa-ET" sz="3200" b="0" u="none" strike="noStrike">
              <a:solidFill>
                <a:schemeClr val="dk1"/>
              </a:solidFill>
              <a:effectLst/>
              <a:uFillTx/>
              <a:latin typeface="Univers"/>
            </a:endParaRPr>
          </a:p>
        </p:txBody>
      </p:sp>
      <p:sp>
        <p:nvSpPr>
          <p:cNvPr id="72" name="PlaceHolder 3"/>
          <p:cNvSpPr>
            <a:spLocks noGrp="1"/>
          </p:cNvSpPr>
          <p:nvPr>
            <p:ph type="body"/>
          </p:nvPr>
        </p:nvSpPr>
        <p:spPr>
          <a:xfrm>
            <a:off x="683280" y="2552760"/>
            <a:ext cx="4102920" cy="3315960"/>
          </a:xfrm>
          <a:prstGeom prst="rect">
            <a:avLst/>
          </a:prstGeom>
          <a:noFill/>
          <a:ln w="0">
            <a:noFill/>
          </a:ln>
        </p:spPr>
        <p:txBody>
          <a:bodyPr lIns="91440" tIns="45720" rIns="91440" bIns="45720" anchor="t">
            <a:noAutofit/>
          </a:bodyPr>
          <a:lstStyle/>
          <a:p>
            <a:pPr indent="0" defTabSz="914400">
              <a:lnSpc>
                <a:spcPct val="110000"/>
              </a:lnSpc>
              <a:spcBef>
                <a:spcPts val="1001"/>
              </a:spcBef>
              <a:buNone/>
              <a:tabLst>
                <a:tab pos="0" algn="l"/>
              </a:tabLst>
            </a:pPr>
            <a:r>
              <a:rPr lang="en-US" sz="1600" b="0" u="none" strike="noStrike">
                <a:solidFill>
                  <a:schemeClr val="dk1"/>
                </a:solidFill>
                <a:effectLst/>
                <a:uFillTx/>
                <a:latin typeface="Univers"/>
              </a:rPr>
              <a:t>Click to edit Master text styles</a:t>
            </a:r>
            <a:endParaRPr lang="aa-ET" sz="1600" b="0" u="none" strike="noStrike">
              <a:solidFill>
                <a:schemeClr val="dk1"/>
              </a:solidFill>
              <a:effectLst/>
              <a:uFillTx/>
              <a:latin typeface="Univers"/>
            </a:endParaRPr>
          </a:p>
        </p:txBody>
      </p:sp>
      <p:sp>
        <p:nvSpPr>
          <p:cNvPr id="73" name="PlaceHolder 4"/>
          <p:cNvSpPr>
            <a:spLocks noGrp="1"/>
          </p:cNvSpPr>
          <p:nvPr>
            <p:ph type="dt" idx="24"/>
          </p:nvPr>
        </p:nvSpPr>
        <p:spPr>
          <a:xfrm>
            <a:off x="8369280" y="6356520"/>
            <a:ext cx="2592360" cy="364680"/>
          </a:xfrm>
          <a:prstGeom prst="rect">
            <a:avLst/>
          </a:prstGeom>
          <a:noFill/>
          <a:ln w="0">
            <a:noFill/>
          </a:ln>
        </p:spPr>
        <p:txBody>
          <a:bodyPr lIns="90000" tIns="45000" rIns="90000" bIns="45000" anchor="t">
            <a:noAutofit/>
          </a:bodyPr>
          <a:lstStyle>
            <a:lvl1pPr indent="0" defTabSz="914400">
              <a:lnSpc>
                <a:spcPct val="100000"/>
              </a:lnSpc>
              <a:buNone/>
              <a:defRPr lang="en-US" sz="1800" b="0" u="none" strike="noStrike">
                <a:solidFill>
                  <a:schemeClr val="dk1"/>
                </a:solidFill>
                <a:effectLst/>
                <a:uFillTx/>
                <a:latin typeface="Century Gothic"/>
              </a:defRPr>
            </a:lvl1pPr>
          </a:lstStyle>
          <a:p>
            <a:pPr indent="0" defTabSz="914400">
              <a:lnSpc>
                <a:spcPct val="100000"/>
              </a:lnSpc>
              <a:buNone/>
            </a:pPr>
            <a:r>
              <a:rPr lang="en-US" sz="1800" b="0" u="none" strike="noStrike">
                <a:solidFill>
                  <a:schemeClr val="dk1"/>
                </a:solidFill>
                <a:effectLst/>
                <a:uFillTx/>
                <a:latin typeface="Century Gothic"/>
              </a:rPr>
              <a:t>&lt;ημερομηνία/ώρα&gt;</a:t>
            </a:r>
            <a:endParaRPr lang="el-GR" sz="1800" b="0" u="none" strike="noStrike">
              <a:solidFill>
                <a:srgbClr val="000000"/>
              </a:solidFill>
              <a:effectLst/>
              <a:uFillTx/>
              <a:latin typeface="Times New Roman"/>
            </a:endParaRPr>
          </a:p>
        </p:txBody>
      </p:sp>
      <p:sp>
        <p:nvSpPr>
          <p:cNvPr id="74" name="PlaceHolder 5"/>
          <p:cNvSpPr>
            <a:spLocks noGrp="1"/>
          </p:cNvSpPr>
          <p:nvPr>
            <p:ph type="ftr" idx="25"/>
          </p:nvPr>
        </p:nvSpPr>
        <p:spPr>
          <a:xfrm>
            <a:off x="715320" y="6356520"/>
            <a:ext cx="4539240" cy="364680"/>
          </a:xfrm>
          <a:prstGeom prst="rect">
            <a:avLst/>
          </a:prstGeom>
          <a:noFill/>
          <a:ln w="0">
            <a:noFill/>
          </a:ln>
        </p:spPr>
        <p:txBody>
          <a:bodyPr lIns="91440" tIns="45720" rIns="91440" bIns="45720" anchor="ctr">
            <a:noAutofit/>
          </a:bodyPr>
          <a:lstStyle>
            <a:lvl1pPr indent="0" algn="ctr" defTabSz="914400">
              <a:lnSpc>
                <a:spcPct val="100000"/>
              </a:lnSpc>
              <a:buNone/>
              <a:defRPr lang="en-US" sz="1200" b="0" u="none" strike="noStrike">
                <a:solidFill>
                  <a:schemeClr val="dk1">
                    <a:tint val="75000"/>
                  </a:schemeClr>
                </a:solidFill>
                <a:effectLst/>
                <a:uFillTx/>
                <a:latin typeface="Century Gothic"/>
              </a:defRPr>
            </a:lvl1pPr>
          </a:lstStyle>
          <a:p>
            <a:pPr indent="0" algn="ctr" defTabSz="914400">
              <a:lnSpc>
                <a:spcPct val="100000"/>
              </a:lnSpc>
              <a:buNone/>
            </a:pPr>
            <a:r>
              <a:rPr lang="en-US" sz="1200" b="0" u="none" strike="noStrike">
                <a:solidFill>
                  <a:schemeClr val="dk1">
                    <a:tint val="75000"/>
                  </a:schemeClr>
                </a:solidFill>
                <a:effectLst/>
                <a:uFillTx/>
                <a:latin typeface="Century Gothic"/>
              </a:rPr>
              <a:t>&lt;υποσέλιδο&gt;</a:t>
            </a:r>
            <a:endParaRPr lang="el-GR" sz="1200" b="0" u="none" strike="noStrike">
              <a:solidFill>
                <a:srgbClr val="000000"/>
              </a:solidFill>
              <a:effectLst/>
              <a:uFillTx/>
              <a:latin typeface="Times New Roman"/>
            </a:endParaRPr>
          </a:p>
        </p:txBody>
      </p:sp>
      <p:sp>
        <p:nvSpPr>
          <p:cNvPr id="75" name="PlaceHolder 6"/>
          <p:cNvSpPr>
            <a:spLocks noGrp="1"/>
          </p:cNvSpPr>
          <p:nvPr>
            <p:ph type="sldNum" idx="26"/>
          </p:nvPr>
        </p:nvSpPr>
        <p:spPr>
          <a:xfrm>
            <a:off x="10919160" y="6356520"/>
            <a:ext cx="672120" cy="364680"/>
          </a:xfrm>
          <a:prstGeom prst="rect">
            <a:avLst/>
          </a:prstGeom>
          <a:noFill/>
          <a:ln w="0">
            <a:noFill/>
          </a:ln>
        </p:spPr>
        <p:txBody>
          <a:bodyPr lIns="91440" tIns="45720" rIns="91440" bIns="45720" anchor="ctr">
            <a:noAutofit/>
          </a:bodyPr>
          <a:lstStyle>
            <a:lvl1pPr indent="0" algn="r" defTabSz="914400">
              <a:lnSpc>
                <a:spcPct val="100000"/>
              </a:lnSpc>
              <a:buNone/>
              <a:defRPr lang="en-US" sz="1800" b="0" u="none" strike="noStrike">
                <a:solidFill>
                  <a:schemeClr val="dk1"/>
                </a:solidFill>
                <a:effectLst/>
                <a:uFillTx/>
                <a:latin typeface="Century Gothic"/>
              </a:defRPr>
            </a:lvl1pPr>
          </a:lstStyle>
          <a:p>
            <a:pPr indent="0" algn="r" defTabSz="914400">
              <a:lnSpc>
                <a:spcPct val="100000"/>
              </a:lnSpc>
              <a:buNone/>
            </a:pPr>
            <a:fld id="{CE57B0C8-9A8A-4BBF-ACC4-C1205C9ABC5A}" type="slidenum">
              <a:rPr lang="en-US" sz="1800" b="0" u="none" strike="noStrike">
                <a:solidFill>
                  <a:schemeClr val="dk1"/>
                </a:solidFill>
                <a:effectLst/>
                <a:uFillTx/>
                <a:latin typeface="Century Gothic"/>
              </a:rPr>
              <a:t>‹#›</a:t>
            </a:fld>
            <a:endParaRPr lang="el-GR" sz="1800" b="0" u="none" strike="noStrike">
              <a:solidFill>
                <a:srgbClr val="000000"/>
              </a:solidFill>
              <a:effectLst/>
              <a:uFillTx/>
              <a:latin typeface="Times New Roman"/>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rgbClr val="FFFFFF"/>
        </a:solidFill>
        <a:effectLst/>
      </p:bgPr>
    </p:bg>
    <p:spTree>
      <p:nvGrpSpPr>
        <p:cNvPr id="1" name=""/>
        <p:cNvGrpSpPr/>
        <p:nvPr/>
      </p:nvGrpSpPr>
      <p:grpSpPr>
        <a:xfrm>
          <a:off x="0" y="0"/>
          <a:ext cx="0" cy="0"/>
          <a:chOff x="0" y="0"/>
          <a:chExt cx="0" cy="0"/>
        </a:xfrm>
      </p:grpSpPr>
      <p:cxnSp>
        <p:nvCxnSpPr>
          <p:cNvPr id="8" name="Straight Connector 6"/>
          <p:cNvCxnSpPr/>
          <p:nvPr/>
        </p:nvCxnSpPr>
        <p:spPr>
          <a:xfrm>
            <a:off x="799920" y="723600"/>
            <a:ext cx="10592280" cy="360"/>
          </a:xfrm>
          <a:prstGeom prst="straightConnector1">
            <a:avLst/>
          </a:prstGeom>
          <a:ln w="44450">
            <a:solidFill>
              <a:srgbClr val="000000"/>
            </a:solidFill>
          </a:ln>
        </p:spPr>
      </p:cxnSp>
      <p:cxnSp>
        <p:nvCxnSpPr>
          <p:cNvPr id="9" name="Straight Connector 7"/>
          <p:cNvCxnSpPr/>
          <p:nvPr/>
        </p:nvCxnSpPr>
        <p:spPr>
          <a:xfrm>
            <a:off x="799920" y="6142680"/>
            <a:ext cx="10592280" cy="360"/>
          </a:xfrm>
          <a:prstGeom prst="straightConnector1">
            <a:avLst/>
          </a:prstGeom>
          <a:ln w="12700">
            <a:solidFill>
              <a:srgbClr val="000000"/>
            </a:solidFill>
          </a:ln>
        </p:spPr>
      </p:cxnSp>
      <p:sp>
        <p:nvSpPr>
          <p:cNvPr id="10" name="PlaceHolder 1"/>
          <p:cNvSpPr>
            <a:spLocks noGrp="1"/>
          </p:cNvSpPr>
          <p:nvPr>
            <p:ph type="title"/>
          </p:nvPr>
        </p:nvSpPr>
        <p:spPr>
          <a:xfrm>
            <a:off x="700560" y="921960"/>
            <a:ext cx="10690920" cy="1370520"/>
          </a:xfrm>
          <a:prstGeom prst="rect">
            <a:avLst/>
          </a:prstGeom>
          <a:noFill/>
          <a:ln w="0">
            <a:noFill/>
          </a:ln>
        </p:spPr>
        <p:txBody>
          <a:bodyPr lIns="91440" tIns="45720" rIns="91440" bIns="45720" anchor="t">
            <a:noAutofit/>
          </a:bodyPr>
          <a:lstStyle/>
          <a:p>
            <a:pPr indent="0" defTabSz="914400">
              <a:lnSpc>
                <a:spcPct val="100000"/>
              </a:lnSpc>
              <a:buNone/>
            </a:pPr>
            <a:r>
              <a:rPr lang="en-US" sz="4000" b="0" u="none" strike="noStrike">
                <a:solidFill>
                  <a:schemeClr val="dk1"/>
                </a:solidFill>
                <a:effectLst/>
                <a:uFillTx/>
                <a:latin typeface="Univers Condensed"/>
              </a:rPr>
              <a:t>Click to edit Master title style</a:t>
            </a:r>
            <a:endParaRPr lang="aa-ET" sz="4000" b="0" u="none" strike="noStrike">
              <a:solidFill>
                <a:schemeClr val="dk1"/>
              </a:solidFill>
              <a:effectLst/>
              <a:uFillTx/>
              <a:latin typeface="Century Gothic"/>
            </a:endParaRPr>
          </a:p>
        </p:txBody>
      </p:sp>
      <p:sp>
        <p:nvSpPr>
          <p:cNvPr id="11" name="PlaceHolder 2"/>
          <p:cNvSpPr>
            <a:spLocks noGrp="1"/>
          </p:cNvSpPr>
          <p:nvPr>
            <p:ph type="body"/>
          </p:nvPr>
        </p:nvSpPr>
        <p:spPr>
          <a:xfrm>
            <a:off x="700560" y="2293200"/>
            <a:ext cx="10690920" cy="3635640"/>
          </a:xfrm>
          <a:prstGeom prst="rect">
            <a:avLst/>
          </a:prstGeom>
          <a:noFill/>
          <a:ln w="0">
            <a:noFill/>
          </a:ln>
        </p:spPr>
        <p:txBody>
          <a:bodyPr vert="eaVert" lIns="91440" tIns="45720" rIns="91440" bIns="45720" anchor="t">
            <a:noAutofit/>
          </a:bodyPr>
          <a:lstStyle/>
          <a:p>
            <a:pPr marL="228600" indent="-228600" defTabSz="914400">
              <a:lnSpc>
                <a:spcPct val="110000"/>
              </a:lnSpc>
              <a:spcBef>
                <a:spcPts val="1001"/>
              </a:spcBef>
              <a:buClr>
                <a:srgbClr val="000000"/>
              </a:buClr>
              <a:buFont typeface="Arial"/>
              <a:buChar char="•"/>
            </a:pPr>
            <a:r>
              <a:rPr lang="en-US" sz="1800" b="0" u="none" strike="noStrike">
                <a:solidFill>
                  <a:schemeClr val="dk1"/>
                </a:solidFill>
                <a:effectLst/>
                <a:uFillTx/>
                <a:latin typeface="Univers"/>
              </a:rPr>
              <a:t>Click to edit Master text styles</a:t>
            </a:r>
            <a:endParaRPr lang="aa-ET" sz="1800" b="0" u="none" strike="noStrike">
              <a:solidFill>
                <a:schemeClr val="dk1"/>
              </a:solidFill>
              <a:effectLst/>
              <a:uFillTx/>
              <a:latin typeface="Univers"/>
            </a:endParaRPr>
          </a:p>
          <a:p>
            <a:pPr marL="685800" lvl="1" indent="-228600" defTabSz="914400">
              <a:lnSpc>
                <a:spcPct val="110000"/>
              </a:lnSpc>
              <a:spcBef>
                <a:spcPts val="499"/>
              </a:spcBef>
              <a:buClr>
                <a:srgbClr val="000000"/>
              </a:buClr>
              <a:buFont typeface="Arial"/>
              <a:buChar char="•"/>
            </a:pPr>
            <a:r>
              <a:rPr lang="en-US" sz="1600" b="0" u="none" strike="noStrike">
                <a:solidFill>
                  <a:schemeClr val="dk1"/>
                </a:solidFill>
                <a:effectLst/>
                <a:uFillTx/>
                <a:latin typeface="Univers"/>
              </a:rPr>
              <a:t>Second level</a:t>
            </a:r>
            <a:endParaRPr lang="aa-ET" sz="1600" b="0" u="none" strike="noStrike">
              <a:solidFill>
                <a:schemeClr val="dk1"/>
              </a:solidFill>
              <a:effectLst/>
              <a:uFillTx/>
              <a:latin typeface="Univers"/>
            </a:endParaRPr>
          </a:p>
          <a:p>
            <a:pPr marL="1143000" lvl="2" indent="-228600" defTabSz="914400">
              <a:lnSpc>
                <a:spcPct val="110000"/>
              </a:lnSpc>
              <a:spcBef>
                <a:spcPts val="499"/>
              </a:spcBef>
              <a:buClr>
                <a:srgbClr val="000000"/>
              </a:buClr>
              <a:buFont typeface="Arial"/>
              <a:buChar char="•"/>
            </a:pPr>
            <a:r>
              <a:rPr lang="en-US" sz="1400" b="0" u="none" strike="noStrike">
                <a:solidFill>
                  <a:schemeClr val="dk1"/>
                </a:solidFill>
                <a:effectLst/>
                <a:uFillTx/>
                <a:latin typeface="Univers"/>
              </a:rPr>
              <a:t>Third level</a:t>
            </a:r>
            <a:endParaRPr lang="aa-ET" sz="1400" b="0" u="none" strike="noStrike">
              <a:solidFill>
                <a:schemeClr val="dk1"/>
              </a:solidFill>
              <a:effectLst/>
              <a:uFillTx/>
              <a:latin typeface="Univers"/>
            </a:endParaRPr>
          </a:p>
          <a:p>
            <a:pPr marL="1600200" lvl="3"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Fourth level</a:t>
            </a:r>
            <a:endParaRPr lang="aa-ET" sz="1200" b="0" u="none" strike="noStrike">
              <a:solidFill>
                <a:schemeClr val="dk1"/>
              </a:solidFill>
              <a:effectLst/>
              <a:uFillTx/>
              <a:latin typeface="Univers"/>
            </a:endParaRPr>
          </a:p>
          <a:p>
            <a:pPr marL="2057400" lvl="4"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Fifth level</a:t>
            </a:r>
            <a:endParaRPr lang="aa-ET" sz="1200" b="0" u="none" strike="noStrike">
              <a:solidFill>
                <a:schemeClr val="dk1"/>
              </a:solidFill>
              <a:effectLst/>
              <a:uFillTx/>
              <a:latin typeface="Univers"/>
            </a:endParaRPr>
          </a:p>
        </p:txBody>
      </p:sp>
      <p:sp>
        <p:nvSpPr>
          <p:cNvPr id="12" name="PlaceHolder 3"/>
          <p:cNvSpPr>
            <a:spLocks noGrp="1"/>
          </p:cNvSpPr>
          <p:nvPr>
            <p:ph type="dt" idx="3"/>
          </p:nvPr>
        </p:nvSpPr>
        <p:spPr>
          <a:xfrm>
            <a:off x="8369280" y="6356520"/>
            <a:ext cx="2592360" cy="364680"/>
          </a:xfrm>
          <a:prstGeom prst="rect">
            <a:avLst/>
          </a:prstGeom>
          <a:noFill/>
          <a:ln w="0">
            <a:noFill/>
          </a:ln>
        </p:spPr>
        <p:txBody>
          <a:bodyPr lIns="90000" tIns="45000" rIns="90000" bIns="45000" anchor="t">
            <a:noAutofit/>
          </a:bodyPr>
          <a:lstStyle>
            <a:lvl1pPr indent="0" defTabSz="914400">
              <a:lnSpc>
                <a:spcPct val="100000"/>
              </a:lnSpc>
              <a:buNone/>
              <a:defRPr lang="en-US" sz="1800" b="0" u="none" strike="noStrike">
                <a:solidFill>
                  <a:schemeClr val="dk1"/>
                </a:solidFill>
                <a:effectLst/>
                <a:uFillTx/>
                <a:latin typeface="Century Gothic"/>
              </a:defRPr>
            </a:lvl1pPr>
          </a:lstStyle>
          <a:p>
            <a:pPr indent="0" defTabSz="914400">
              <a:lnSpc>
                <a:spcPct val="100000"/>
              </a:lnSpc>
              <a:buNone/>
            </a:pPr>
            <a:r>
              <a:rPr lang="en-US" sz="1800" b="0" u="none" strike="noStrike">
                <a:solidFill>
                  <a:schemeClr val="dk1"/>
                </a:solidFill>
                <a:effectLst/>
                <a:uFillTx/>
                <a:latin typeface="Century Gothic"/>
              </a:rPr>
              <a:t> </a:t>
            </a:r>
            <a:endParaRPr lang="el-GR" sz="1800" b="0" u="none" strike="noStrike">
              <a:solidFill>
                <a:srgbClr val="000000"/>
              </a:solidFill>
              <a:effectLst/>
              <a:uFillTx/>
              <a:latin typeface="Times New Roman"/>
            </a:endParaRPr>
          </a:p>
        </p:txBody>
      </p:sp>
      <p:sp>
        <p:nvSpPr>
          <p:cNvPr id="13" name="PlaceHolder 4"/>
          <p:cNvSpPr>
            <a:spLocks noGrp="1"/>
          </p:cNvSpPr>
          <p:nvPr>
            <p:ph type="ftr" idx="4"/>
          </p:nvPr>
        </p:nvSpPr>
        <p:spPr>
          <a:xfrm>
            <a:off x="715320" y="6356520"/>
            <a:ext cx="4539240" cy="364680"/>
          </a:xfrm>
          <a:prstGeom prst="rect">
            <a:avLst/>
          </a:prstGeom>
          <a:noFill/>
          <a:ln w="0">
            <a:noFill/>
          </a:ln>
        </p:spPr>
        <p:txBody>
          <a:bodyPr lIns="91440" tIns="45720" rIns="91440" bIns="45720" anchor="ctr">
            <a:noAutofit/>
          </a:bodyPr>
          <a:lstStyle>
            <a:lvl1pPr indent="0" algn="ctr" defTabSz="914400">
              <a:lnSpc>
                <a:spcPct val="100000"/>
              </a:lnSpc>
              <a:buNone/>
              <a:defRPr lang="en-US" sz="1200" b="0" u="none" strike="noStrike">
                <a:solidFill>
                  <a:schemeClr val="dk1">
                    <a:tint val="75000"/>
                  </a:schemeClr>
                </a:solidFill>
                <a:effectLst/>
                <a:uFillTx/>
                <a:latin typeface="Century Gothic"/>
              </a:defRPr>
            </a:lvl1pPr>
          </a:lstStyle>
          <a:p>
            <a:pPr indent="0" algn="ctr" defTabSz="914400">
              <a:lnSpc>
                <a:spcPct val="100000"/>
              </a:lnSpc>
              <a:buNone/>
            </a:pPr>
            <a:r>
              <a:rPr lang="en-US" sz="1200" b="0" u="none" strike="noStrike">
                <a:solidFill>
                  <a:schemeClr val="dk1">
                    <a:tint val="75000"/>
                  </a:schemeClr>
                </a:solidFill>
                <a:effectLst/>
                <a:uFillTx/>
                <a:latin typeface="Century Gothic"/>
              </a:rPr>
              <a:t> </a:t>
            </a:r>
            <a:endParaRPr lang="el-GR" sz="1200" b="0" u="none" strike="noStrike">
              <a:solidFill>
                <a:srgbClr val="000000"/>
              </a:solidFill>
              <a:effectLst/>
              <a:uFillTx/>
              <a:latin typeface="Times New Roman"/>
            </a:endParaRPr>
          </a:p>
        </p:txBody>
      </p:sp>
      <p:sp>
        <p:nvSpPr>
          <p:cNvPr id="14" name="PlaceHolder 5"/>
          <p:cNvSpPr>
            <a:spLocks noGrp="1"/>
          </p:cNvSpPr>
          <p:nvPr>
            <p:ph type="sldNum" idx="5"/>
          </p:nvPr>
        </p:nvSpPr>
        <p:spPr>
          <a:xfrm>
            <a:off x="10919160" y="6356520"/>
            <a:ext cx="672120" cy="364680"/>
          </a:xfrm>
          <a:prstGeom prst="rect">
            <a:avLst/>
          </a:prstGeom>
          <a:noFill/>
          <a:ln w="0">
            <a:noFill/>
          </a:ln>
        </p:spPr>
        <p:txBody>
          <a:bodyPr lIns="91440" tIns="45720" rIns="91440" bIns="45720" anchor="ctr">
            <a:noAutofit/>
          </a:bodyPr>
          <a:lstStyle>
            <a:lvl1pPr indent="0" algn="r" defTabSz="914400">
              <a:lnSpc>
                <a:spcPct val="100000"/>
              </a:lnSpc>
              <a:buNone/>
              <a:defRPr lang="en-US" sz="1800" b="0" u="none" strike="noStrike">
                <a:solidFill>
                  <a:schemeClr val="dk1"/>
                </a:solidFill>
                <a:effectLst/>
                <a:uFillTx/>
                <a:latin typeface="Century Gothic"/>
              </a:defRPr>
            </a:lvl1pPr>
          </a:lstStyle>
          <a:p>
            <a:pPr indent="0" algn="r" defTabSz="914400">
              <a:lnSpc>
                <a:spcPct val="100000"/>
              </a:lnSpc>
              <a:buNone/>
            </a:pPr>
            <a:fld id="{4BD9506E-7677-421C-9696-3C8E5B77D9E3}" type="slidenum">
              <a:rPr lang="en-US" sz="1800" b="0" u="none" strike="noStrike">
                <a:solidFill>
                  <a:schemeClr val="dk1"/>
                </a:solidFill>
                <a:effectLst/>
                <a:uFillTx/>
                <a:latin typeface="Century Gothic"/>
              </a:rPr>
              <a:t>‹#›</a:t>
            </a:fld>
            <a:endParaRPr lang="el-GR" sz="1800" b="0" u="none" strike="noStrike">
              <a:solidFill>
                <a:srgbClr val="000000"/>
              </a:solidFill>
              <a:effectLst/>
              <a:uFillTx/>
              <a:latin typeface="Times New Roman"/>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rgbClr val="FFFFFF"/>
        </a:solidFill>
        <a:effectLst/>
      </p:bgPr>
    </p:bg>
    <p:spTree>
      <p:nvGrpSpPr>
        <p:cNvPr id="1" name=""/>
        <p:cNvGrpSpPr/>
        <p:nvPr/>
      </p:nvGrpSpPr>
      <p:grpSpPr>
        <a:xfrm>
          <a:off x="0" y="0"/>
          <a:ext cx="0" cy="0"/>
          <a:chOff x="0" y="0"/>
          <a:chExt cx="0" cy="0"/>
        </a:xfrm>
      </p:grpSpPr>
      <p:cxnSp>
        <p:nvCxnSpPr>
          <p:cNvPr id="15" name="Straight Connector 6"/>
          <p:cNvCxnSpPr/>
          <p:nvPr/>
        </p:nvCxnSpPr>
        <p:spPr>
          <a:xfrm>
            <a:off x="799920" y="723600"/>
            <a:ext cx="10592280" cy="360"/>
          </a:xfrm>
          <a:prstGeom prst="straightConnector1">
            <a:avLst/>
          </a:prstGeom>
          <a:ln w="44450">
            <a:solidFill>
              <a:srgbClr val="000000"/>
            </a:solidFill>
          </a:ln>
        </p:spPr>
      </p:cxnSp>
      <p:cxnSp>
        <p:nvCxnSpPr>
          <p:cNvPr id="16" name="Straight Connector 7"/>
          <p:cNvCxnSpPr/>
          <p:nvPr/>
        </p:nvCxnSpPr>
        <p:spPr>
          <a:xfrm>
            <a:off x="799920" y="6142680"/>
            <a:ext cx="10592280" cy="360"/>
          </a:xfrm>
          <a:prstGeom prst="straightConnector1">
            <a:avLst/>
          </a:prstGeom>
          <a:ln w="12700">
            <a:solidFill>
              <a:srgbClr val="000000"/>
            </a:solidFill>
          </a:ln>
        </p:spPr>
      </p:cxnSp>
      <p:sp>
        <p:nvSpPr>
          <p:cNvPr id="17" name="PlaceHolder 1"/>
          <p:cNvSpPr>
            <a:spLocks noGrp="1"/>
          </p:cNvSpPr>
          <p:nvPr>
            <p:ph type="title"/>
          </p:nvPr>
        </p:nvSpPr>
        <p:spPr>
          <a:xfrm>
            <a:off x="9242280" y="997920"/>
            <a:ext cx="2348640" cy="4984560"/>
          </a:xfrm>
          <a:prstGeom prst="rect">
            <a:avLst/>
          </a:prstGeom>
          <a:noFill/>
          <a:ln w="0">
            <a:noFill/>
          </a:ln>
        </p:spPr>
        <p:txBody>
          <a:bodyPr vert="eaVert" lIns="91440" tIns="45720" rIns="91440" bIns="45720" anchor="t">
            <a:noAutofit/>
          </a:bodyPr>
          <a:lstStyle/>
          <a:p>
            <a:pPr indent="0" defTabSz="914400">
              <a:lnSpc>
                <a:spcPct val="100000"/>
              </a:lnSpc>
              <a:buNone/>
            </a:pPr>
            <a:r>
              <a:rPr lang="en-US" sz="4000" b="0" u="none" strike="noStrike">
                <a:solidFill>
                  <a:schemeClr val="dk1"/>
                </a:solidFill>
                <a:effectLst/>
                <a:uFillTx/>
                <a:latin typeface="Univers Condensed"/>
              </a:rPr>
              <a:t>Click to edit Master title style</a:t>
            </a:r>
            <a:endParaRPr lang="aa-ET" sz="4000" b="0" u="none" strike="noStrike">
              <a:solidFill>
                <a:schemeClr val="dk1"/>
              </a:solidFill>
              <a:effectLst/>
              <a:uFillTx/>
              <a:latin typeface="Century Gothic"/>
            </a:endParaRPr>
          </a:p>
        </p:txBody>
      </p:sp>
      <p:sp>
        <p:nvSpPr>
          <p:cNvPr id="18" name="PlaceHolder 2"/>
          <p:cNvSpPr>
            <a:spLocks noGrp="1"/>
          </p:cNvSpPr>
          <p:nvPr>
            <p:ph type="body"/>
          </p:nvPr>
        </p:nvSpPr>
        <p:spPr>
          <a:xfrm>
            <a:off x="838080" y="997920"/>
            <a:ext cx="8403840" cy="4984560"/>
          </a:xfrm>
          <a:prstGeom prst="rect">
            <a:avLst/>
          </a:prstGeom>
          <a:noFill/>
          <a:ln w="0">
            <a:noFill/>
          </a:ln>
        </p:spPr>
        <p:txBody>
          <a:bodyPr vert="eaVert" lIns="91440" tIns="45720" rIns="91440" bIns="45720" anchor="t">
            <a:noAutofit/>
          </a:bodyPr>
          <a:lstStyle/>
          <a:p>
            <a:pPr marL="228600" indent="-228600" defTabSz="914400">
              <a:lnSpc>
                <a:spcPct val="110000"/>
              </a:lnSpc>
              <a:spcBef>
                <a:spcPts val="1001"/>
              </a:spcBef>
              <a:buClr>
                <a:srgbClr val="000000"/>
              </a:buClr>
              <a:buFont typeface="Arial"/>
              <a:buChar char="•"/>
            </a:pPr>
            <a:r>
              <a:rPr lang="en-US" sz="1800" b="0" u="none" strike="noStrike">
                <a:solidFill>
                  <a:schemeClr val="dk1"/>
                </a:solidFill>
                <a:effectLst/>
                <a:uFillTx/>
                <a:latin typeface="Univers"/>
              </a:rPr>
              <a:t>Click to edit Master text styles</a:t>
            </a:r>
            <a:endParaRPr lang="aa-ET" sz="1800" b="0" u="none" strike="noStrike">
              <a:solidFill>
                <a:schemeClr val="dk1"/>
              </a:solidFill>
              <a:effectLst/>
              <a:uFillTx/>
              <a:latin typeface="Univers"/>
            </a:endParaRPr>
          </a:p>
          <a:p>
            <a:pPr marL="685800" lvl="1" indent="-228600" defTabSz="914400">
              <a:lnSpc>
                <a:spcPct val="110000"/>
              </a:lnSpc>
              <a:spcBef>
                <a:spcPts val="499"/>
              </a:spcBef>
              <a:buClr>
                <a:srgbClr val="000000"/>
              </a:buClr>
              <a:buFont typeface="Arial"/>
              <a:buChar char="•"/>
            </a:pPr>
            <a:r>
              <a:rPr lang="en-US" sz="1600" b="0" u="none" strike="noStrike">
                <a:solidFill>
                  <a:schemeClr val="dk1"/>
                </a:solidFill>
                <a:effectLst/>
                <a:uFillTx/>
                <a:latin typeface="Univers"/>
              </a:rPr>
              <a:t>Second level</a:t>
            </a:r>
            <a:endParaRPr lang="aa-ET" sz="1600" b="0" u="none" strike="noStrike">
              <a:solidFill>
                <a:schemeClr val="dk1"/>
              </a:solidFill>
              <a:effectLst/>
              <a:uFillTx/>
              <a:latin typeface="Univers"/>
            </a:endParaRPr>
          </a:p>
          <a:p>
            <a:pPr marL="1143000" lvl="2" indent="-228600" defTabSz="914400">
              <a:lnSpc>
                <a:spcPct val="110000"/>
              </a:lnSpc>
              <a:spcBef>
                <a:spcPts val="499"/>
              </a:spcBef>
              <a:buClr>
                <a:srgbClr val="000000"/>
              </a:buClr>
              <a:buFont typeface="Arial"/>
              <a:buChar char="•"/>
            </a:pPr>
            <a:r>
              <a:rPr lang="en-US" sz="1400" b="0" u="none" strike="noStrike">
                <a:solidFill>
                  <a:schemeClr val="dk1"/>
                </a:solidFill>
                <a:effectLst/>
                <a:uFillTx/>
                <a:latin typeface="Univers"/>
              </a:rPr>
              <a:t>Third level</a:t>
            </a:r>
            <a:endParaRPr lang="aa-ET" sz="1400" b="0" u="none" strike="noStrike">
              <a:solidFill>
                <a:schemeClr val="dk1"/>
              </a:solidFill>
              <a:effectLst/>
              <a:uFillTx/>
              <a:latin typeface="Univers"/>
            </a:endParaRPr>
          </a:p>
          <a:p>
            <a:pPr marL="1600200" lvl="3"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Fourth level</a:t>
            </a:r>
            <a:endParaRPr lang="aa-ET" sz="1200" b="0" u="none" strike="noStrike">
              <a:solidFill>
                <a:schemeClr val="dk1"/>
              </a:solidFill>
              <a:effectLst/>
              <a:uFillTx/>
              <a:latin typeface="Univers"/>
            </a:endParaRPr>
          </a:p>
          <a:p>
            <a:pPr marL="2057400" lvl="4"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Fifth level</a:t>
            </a:r>
            <a:endParaRPr lang="aa-ET" sz="1200" b="0" u="none" strike="noStrike">
              <a:solidFill>
                <a:schemeClr val="dk1"/>
              </a:solidFill>
              <a:effectLst/>
              <a:uFillTx/>
              <a:latin typeface="Univers"/>
            </a:endParaRPr>
          </a:p>
        </p:txBody>
      </p:sp>
      <p:sp>
        <p:nvSpPr>
          <p:cNvPr id="19" name="PlaceHolder 3"/>
          <p:cNvSpPr>
            <a:spLocks noGrp="1"/>
          </p:cNvSpPr>
          <p:nvPr>
            <p:ph type="dt" idx="6"/>
          </p:nvPr>
        </p:nvSpPr>
        <p:spPr>
          <a:xfrm>
            <a:off x="8369280" y="6356520"/>
            <a:ext cx="2592360" cy="364680"/>
          </a:xfrm>
          <a:prstGeom prst="rect">
            <a:avLst/>
          </a:prstGeom>
          <a:noFill/>
          <a:ln w="0">
            <a:noFill/>
          </a:ln>
        </p:spPr>
        <p:txBody>
          <a:bodyPr lIns="90000" tIns="45000" rIns="90000" bIns="45000" anchor="t">
            <a:noAutofit/>
          </a:bodyPr>
          <a:lstStyle>
            <a:lvl1pPr indent="0" defTabSz="914400">
              <a:lnSpc>
                <a:spcPct val="100000"/>
              </a:lnSpc>
              <a:buNone/>
              <a:defRPr lang="en-US" sz="1800" b="0" u="none" strike="noStrike">
                <a:solidFill>
                  <a:schemeClr val="dk1"/>
                </a:solidFill>
                <a:effectLst/>
                <a:uFillTx/>
                <a:latin typeface="Century Gothic"/>
              </a:defRPr>
            </a:lvl1pPr>
          </a:lstStyle>
          <a:p>
            <a:pPr indent="0" defTabSz="914400">
              <a:lnSpc>
                <a:spcPct val="100000"/>
              </a:lnSpc>
              <a:buNone/>
            </a:pPr>
            <a:r>
              <a:rPr lang="en-US" sz="1800" b="0" u="none" strike="noStrike">
                <a:solidFill>
                  <a:schemeClr val="dk1"/>
                </a:solidFill>
                <a:effectLst/>
                <a:uFillTx/>
                <a:latin typeface="Century Gothic"/>
              </a:rPr>
              <a:t> </a:t>
            </a:r>
            <a:endParaRPr lang="el-GR" sz="1800" b="0" u="none" strike="noStrike">
              <a:solidFill>
                <a:srgbClr val="000000"/>
              </a:solidFill>
              <a:effectLst/>
              <a:uFillTx/>
              <a:latin typeface="Times New Roman"/>
            </a:endParaRPr>
          </a:p>
        </p:txBody>
      </p:sp>
      <p:sp>
        <p:nvSpPr>
          <p:cNvPr id="20" name="PlaceHolder 4"/>
          <p:cNvSpPr>
            <a:spLocks noGrp="1"/>
          </p:cNvSpPr>
          <p:nvPr>
            <p:ph type="ftr" idx="7"/>
          </p:nvPr>
        </p:nvSpPr>
        <p:spPr>
          <a:xfrm>
            <a:off x="715320" y="6356520"/>
            <a:ext cx="4539240" cy="364680"/>
          </a:xfrm>
          <a:prstGeom prst="rect">
            <a:avLst/>
          </a:prstGeom>
          <a:noFill/>
          <a:ln w="0">
            <a:noFill/>
          </a:ln>
        </p:spPr>
        <p:txBody>
          <a:bodyPr lIns="91440" tIns="45720" rIns="91440" bIns="45720" anchor="ctr">
            <a:noAutofit/>
          </a:bodyPr>
          <a:lstStyle>
            <a:lvl1pPr indent="0" algn="ctr" defTabSz="914400">
              <a:lnSpc>
                <a:spcPct val="100000"/>
              </a:lnSpc>
              <a:buNone/>
              <a:defRPr lang="en-US" sz="1200" b="0" u="none" strike="noStrike">
                <a:solidFill>
                  <a:schemeClr val="dk1">
                    <a:tint val="75000"/>
                  </a:schemeClr>
                </a:solidFill>
                <a:effectLst/>
                <a:uFillTx/>
                <a:latin typeface="Century Gothic"/>
              </a:defRPr>
            </a:lvl1pPr>
          </a:lstStyle>
          <a:p>
            <a:pPr indent="0" algn="ctr" defTabSz="914400">
              <a:lnSpc>
                <a:spcPct val="100000"/>
              </a:lnSpc>
              <a:buNone/>
            </a:pPr>
            <a:r>
              <a:rPr lang="en-US" sz="1200" b="0" u="none" strike="noStrike">
                <a:solidFill>
                  <a:schemeClr val="dk1">
                    <a:tint val="75000"/>
                  </a:schemeClr>
                </a:solidFill>
                <a:effectLst/>
                <a:uFillTx/>
                <a:latin typeface="Century Gothic"/>
              </a:rPr>
              <a:t> </a:t>
            </a:r>
            <a:endParaRPr lang="el-GR" sz="1200" b="0" u="none" strike="noStrike">
              <a:solidFill>
                <a:srgbClr val="000000"/>
              </a:solidFill>
              <a:effectLst/>
              <a:uFillTx/>
              <a:latin typeface="Times New Roman"/>
            </a:endParaRPr>
          </a:p>
        </p:txBody>
      </p:sp>
      <p:sp>
        <p:nvSpPr>
          <p:cNvPr id="21" name="PlaceHolder 5"/>
          <p:cNvSpPr>
            <a:spLocks noGrp="1"/>
          </p:cNvSpPr>
          <p:nvPr>
            <p:ph type="sldNum" idx="8"/>
          </p:nvPr>
        </p:nvSpPr>
        <p:spPr>
          <a:xfrm>
            <a:off x="10919160" y="6356520"/>
            <a:ext cx="672120" cy="364680"/>
          </a:xfrm>
          <a:prstGeom prst="rect">
            <a:avLst/>
          </a:prstGeom>
          <a:noFill/>
          <a:ln w="0">
            <a:noFill/>
          </a:ln>
        </p:spPr>
        <p:txBody>
          <a:bodyPr lIns="91440" tIns="45720" rIns="91440" bIns="45720" anchor="ctr">
            <a:noAutofit/>
          </a:bodyPr>
          <a:lstStyle>
            <a:lvl1pPr indent="0" algn="r" defTabSz="914400">
              <a:lnSpc>
                <a:spcPct val="100000"/>
              </a:lnSpc>
              <a:buNone/>
              <a:defRPr lang="en-US" sz="1800" b="0" u="none" strike="noStrike">
                <a:solidFill>
                  <a:schemeClr val="dk1"/>
                </a:solidFill>
                <a:effectLst/>
                <a:uFillTx/>
                <a:latin typeface="Century Gothic"/>
              </a:defRPr>
            </a:lvl1pPr>
          </a:lstStyle>
          <a:p>
            <a:pPr indent="0" algn="r" defTabSz="914400">
              <a:lnSpc>
                <a:spcPct val="100000"/>
              </a:lnSpc>
              <a:buNone/>
            </a:pPr>
            <a:fld id="{412AC32B-9425-4213-ADA5-5D4BD46D5B22}" type="slidenum">
              <a:rPr lang="en-US" sz="1800" b="0" u="none" strike="noStrike">
                <a:solidFill>
                  <a:schemeClr val="dk1"/>
                </a:solidFill>
                <a:effectLst/>
                <a:uFillTx/>
                <a:latin typeface="Century Gothic"/>
              </a:rPr>
              <a:t>‹#›</a:t>
            </a:fld>
            <a:endParaRPr lang="el-GR" sz="1800" b="0" u="none" strike="noStrike">
              <a:solidFill>
                <a:srgbClr val="000000"/>
              </a:solidFill>
              <a:effectLst/>
              <a:uFillTx/>
              <a:latin typeface="Times New Roman"/>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Section Header">
    <p:bg>
      <p:bgPr>
        <a:solidFill>
          <a:srgbClr val="FFFFFF"/>
        </a:solidFill>
        <a:effectLst/>
      </p:bgPr>
    </p:bg>
    <p:spTree>
      <p:nvGrpSpPr>
        <p:cNvPr id="1" name=""/>
        <p:cNvGrpSpPr/>
        <p:nvPr/>
      </p:nvGrpSpPr>
      <p:grpSpPr>
        <a:xfrm>
          <a:off x="0" y="0"/>
          <a:ext cx="0" cy="0"/>
          <a:chOff x="0" y="0"/>
          <a:chExt cx="0" cy="0"/>
        </a:xfrm>
      </p:grpSpPr>
      <p:cxnSp>
        <p:nvCxnSpPr>
          <p:cNvPr id="22" name="Straight Connector 6"/>
          <p:cNvCxnSpPr/>
          <p:nvPr/>
        </p:nvCxnSpPr>
        <p:spPr>
          <a:xfrm>
            <a:off x="799920" y="723600"/>
            <a:ext cx="10592280" cy="360"/>
          </a:xfrm>
          <a:prstGeom prst="straightConnector1">
            <a:avLst/>
          </a:prstGeom>
          <a:ln w="44450">
            <a:solidFill>
              <a:srgbClr val="000000"/>
            </a:solidFill>
          </a:ln>
        </p:spPr>
      </p:cxnSp>
      <p:cxnSp>
        <p:nvCxnSpPr>
          <p:cNvPr id="23" name="Straight Connector 7"/>
          <p:cNvCxnSpPr/>
          <p:nvPr/>
        </p:nvCxnSpPr>
        <p:spPr>
          <a:xfrm>
            <a:off x="799920" y="6142680"/>
            <a:ext cx="10592280" cy="360"/>
          </a:xfrm>
          <a:prstGeom prst="straightConnector1">
            <a:avLst/>
          </a:prstGeom>
          <a:ln w="12700">
            <a:solidFill>
              <a:srgbClr val="000000"/>
            </a:solidFill>
          </a:ln>
        </p:spPr>
      </p:cxnSp>
      <p:sp>
        <p:nvSpPr>
          <p:cNvPr id="24" name="PlaceHolder 1"/>
          <p:cNvSpPr>
            <a:spLocks noGrp="1"/>
          </p:cNvSpPr>
          <p:nvPr>
            <p:ph type="title"/>
          </p:nvPr>
        </p:nvSpPr>
        <p:spPr>
          <a:xfrm>
            <a:off x="715320" y="1709640"/>
            <a:ext cx="10631880" cy="2852280"/>
          </a:xfrm>
          <a:prstGeom prst="rect">
            <a:avLst/>
          </a:prstGeom>
          <a:noFill/>
          <a:ln w="0">
            <a:noFill/>
          </a:ln>
        </p:spPr>
        <p:txBody>
          <a:bodyPr lIns="91440" tIns="45720" rIns="91440" bIns="45720" anchor="b">
            <a:noAutofit/>
          </a:bodyPr>
          <a:lstStyle/>
          <a:p>
            <a:pPr indent="0" defTabSz="914400">
              <a:lnSpc>
                <a:spcPct val="100000"/>
              </a:lnSpc>
              <a:buNone/>
            </a:pPr>
            <a:r>
              <a:rPr lang="en-US" sz="6000" b="0" u="none" strike="noStrike">
                <a:solidFill>
                  <a:schemeClr val="dk1"/>
                </a:solidFill>
                <a:effectLst/>
                <a:uFillTx/>
                <a:latin typeface="Univers Condensed"/>
              </a:rPr>
              <a:t>Click to edit Master title style</a:t>
            </a:r>
            <a:endParaRPr lang="aa-ET" sz="6000" b="0" u="none" strike="noStrike">
              <a:solidFill>
                <a:schemeClr val="dk1"/>
              </a:solidFill>
              <a:effectLst/>
              <a:uFillTx/>
              <a:latin typeface="Century Gothic"/>
            </a:endParaRPr>
          </a:p>
        </p:txBody>
      </p:sp>
      <p:sp>
        <p:nvSpPr>
          <p:cNvPr id="25" name="PlaceHolder 2"/>
          <p:cNvSpPr>
            <a:spLocks noGrp="1"/>
          </p:cNvSpPr>
          <p:nvPr>
            <p:ph type="body"/>
          </p:nvPr>
        </p:nvSpPr>
        <p:spPr>
          <a:xfrm>
            <a:off x="715320" y="4589640"/>
            <a:ext cx="10631880" cy="1499760"/>
          </a:xfrm>
          <a:prstGeom prst="rect">
            <a:avLst/>
          </a:prstGeom>
          <a:noFill/>
          <a:ln w="0">
            <a:noFill/>
          </a:ln>
        </p:spPr>
        <p:txBody>
          <a:bodyPr lIns="91440" tIns="45720" rIns="91440" bIns="45720" anchor="t">
            <a:noAutofit/>
          </a:bodyPr>
          <a:lstStyle/>
          <a:p>
            <a:pPr indent="0" defTabSz="914400">
              <a:lnSpc>
                <a:spcPct val="110000"/>
              </a:lnSpc>
              <a:spcBef>
                <a:spcPts val="1001"/>
              </a:spcBef>
              <a:buNone/>
              <a:tabLst>
                <a:tab pos="0" algn="l"/>
              </a:tabLst>
            </a:pPr>
            <a:r>
              <a:rPr lang="en-US" sz="2400" b="0" u="none" strike="noStrike">
                <a:solidFill>
                  <a:schemeClr val="dk1">
                    <a:tint val="75000"/>
                  </a:schemeClr>
                </a:solidFill>
                <a:effectLst/>
                <a:uFillTx/>
                <a:latin typeface="Univers"/>
              </a:rPr>
              <a:t>Click to edit Master text styles</a:t>
            </a:r>
            <a:endParaRPr lang="aa-ET" sz="2400" b="0" u="none" strike="noStrike">
              <a:solidFill>
                <a:schemeClr val="dk1"/>
              </a:solidFill>
              <a:effectLst/>
              <a:uFillTx/>
              <a:latin typeface="Univer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FFFFFF"/>
        </a:solidFill>
        <a:effectLst/>
      </p:bgPr>
    </p:bg>
    <p:spTree>
      <p:nvGrpSpPr>
        <p:cNvPr id="1" name=""/>
        <p:cNvGrpSpPr/>
        <p:nvPr/>
      </p:nvGrpSpPr>
      <p:grpSpPr>
        <a:xfrm>
          <a:off x="0" y="0"/>
          <a:ext cx="0" cy="0"/>
          <a:chOff x="0" y="0"/>
          <a:chExt cx="0" cy="0"/>
        </a:xfrm>
      </p:grpSpPr>
      <p:cxnSp>
        <p:nvCxnSpPr>
          <p:cNvPr id="26" name="Straight Connector 6"/>
          <p:cNvCxnSpPr/>
          <p:nvPr/>
        </p:nvCxnSpPr>
        <p:spPr>
          <a:xfrm>
            <a:off x="799920" y="723600"/>
            <a:ext cx="10592280" cy="360"/>
          </a:xfrm>
          <a:prstGeom prst="straightConnector1">
            <a:avLst/>
          </a:prstGeom>
          <a:ln w="44450">
            <a:solidFill>
              <a:srgbClr val="000000"/>
            </a:solidFill>
          </a:ln>
        </p:spPr>
      </p:cxnSp>
      <p:cxnSp>
        <p:nvCxnSpPr>
          <p:cNvPr id="27" name="Straight Connector 7"/>
          <p:cNvCxnSpPr/>
          <p:nvPr/>
        </p:nvCxnSpPr>
        <p:spPr>
          <a:xfrm>
            <a:off x="799920" y="6142680"/>
            <a:ext cx="10592280" cy="360"/>
          </a:xfrm>
          <a:prstGeom prst="straightConnector1">
            <a:avLst/>
          </a:prstGeom>
          <a:ln w="12700">
            <a:solidFill>
              <a:srgbClr val="000000"/>
            </a:solidFill>
          </a:ln>
        </p:spPr>
      </p:cxnSp>
      <p:sp>
        <p:nvSpPr>
          <p:cNvPr id="28" name="PlaceHolder 1"/>
          <p:cNvSpPr>
            <a:spLocks noGrp="1"/>
          </p:cNvSpPr>
          <p:nvPr>
            <p:ph type="title"/>
          </p:nvPr>
        </p:nvSpPr>
        <p:spPr>
          <a:xfrm>
            <a:off x="818640" y="1126440"/>
            <a:ext cx="9989280" cy="1490400"/>
          </a:xfrm>
          <a:prstGeom prst="rect">
            <a:avLst/>
          </a:prstGeom>
          <a:noFill/>
          <a:ln w="0">
            <a:noFill/>
          </a:ln>
        </p:spPr>
        <p:txBody>
          <a:bodyPr lIns="91440" tIns="45720" rIns="91440" bIns="45720" anchor="t">
            <a:normAutofit/>
          </a:bodyPr>
          <a:lstStyle/>
          <a:p>
            <a:pPr indent="0" defTabSz="914400">
              <a:lnSpc>
                <a:spcPct val="100000"/>
              </a:lnSpc>
              <a:buNone/>
            </a:pPr>
            <a:r>
              <a:rPr lang="en-US" sz="5400" b="0" u="none" strike="noStrike">
                <a:solidFill>
                  <a:schemeClr val="dk1"/>
                </a:solidFill>
                <a:effectLst/>
                <a:uFillTx/>
                <a:latin typeface="Univers Condensed"/>
              </a:rPr>
              <a:t>Click to edit Master title style</a:t>
            </a:r>
            <a:endParaRPr lang="aa-ET" sz="5400" b="0" u="none" strike="noStrike">
              <a:solidFill>
                <a:schemeClr val="dk1"/>
              </a:solidFill>
              <a:effectLst/>
              <a:uFillTx/>
              <a:latin typeface="Century Gothic"/>
            </a:endParaRPr>
          </a:p>
        </p:txBody>
      </p:sp>
      <p:pic>
        <p:nvPicPr>
          <p:cNvPr id="29" name="Picture 8" descr="A red and white logo&#10;&#10;Description automatically generated"/>
          <p:cNvPicPr/>
          <p:nvPr/>
        </p:nvPicPr>
        <p:blipFill>
          <a:blip r:embed="rId2"/>
          <a:srcRect l="8940" t="21778" r="60200" b="22028"/>
          <a:stretch/>
        </p:blipFill>
        <p:spPr>
          <a:xfrm>
            <a:off x="112680" y="1066680"/>
            <a:ext cx="602280" cy="1096920"/>
          </a:xfrm>
          <a:prstGeom prst="rect">
            <a:avLst/>
          </a:prstGeom>
          <a:noFill/>
          <a:ln w="0">
            <a:noFill/>
          </a:ln>
        </p:spPr>
      </p:pic>
      <p:sp>
        <p:nvSpPr>
          <p:cNvPr id="30"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lnSpc>
                <a:spcPct val="110000"/>
              </a:lnSpc>
              <a:spcBef>
                <a:spcPts val="1417"/>
              </a:spcBef>
              <a:buClr>
                <a:srgbClr val="000000"/>
              </a:buClr>
              <a:buSzPct val="45000"/>
              <a:buFont typeface="Wingdings" charset="2"/>
              <a:buChar char=""/>
            </a:pPr>
            <a:r>
              <a:rPr lang="aa-ET" sz="1800" b="0" u="none" strike="noStrike">
                <a:solidFill>
                  <a:schemeClr val="dk1"/>
                </a:solidFill>
                <a:effectLst/>
                <a:uFillTx/>
                <a:latin typeface="Univers"/>
              </a:rPr>
              <a:t>Πατήστε για επεξεργασία της μορφής κειμένου διάρθρωσης</a:t>
            </a:r>
          </a:p>
          <a:p>
            <a:pPr marL="864000" lvl="1" indent="-324000">
              <a:lnSpc>
                <a:spcPct val="110000"/>
              </a:lnSpc>
              <a:spcBef>
                <a:spcPts val="1134"/>
              </a:spcBef>
              <a:buClr>
                <a:srgbClr val="000000"/>
              </a:buClr>
              <a:buSzPct val="75000"/>
              <a:buFont typeface="Symbol" charset="2"/>
              <a:buChar char=""/>
            </a:pPr>
            <a:r>
              <a:rPr lang="aa-ET" sz="1400" b="0" u="none" strike="noStrike">
                <a:solidFill>
                  <a:schemeClr val="dk1"/>
                </a:solidFill>
                <a:effectLst/>
                <a:uFillTx/>
                <a:latin typeface="Univers"/>
              </a:rPr>
              <a:t>Δεύτερο επίπεδο διάρθρωσης</a:t>
            </a:r>
          </a:p>
          <a:p>
            <a:pPr marL="1296000" lvl="2" indent="-288000">
              <a:lnSpc>
                <a:spcPct val="110000"/>
              </a:lnSpc>
              <a:spcBef>
                <a:spcPts val="850"/>
              </a:spcBef>
              <a:buClr>
                <a:srgbClr val="000000"/>
              </a:buClr>
              <a:buSzPct val="45000"/>
              <a:buFont typeface="Wingdings" charset="2"/>
              <a:buChar char=""/>
            </a:pPr>
            <a:r>
              <a:rPr lang="aa-ET" sz="1200" b="0" u="none" strike="noStrike">
                <a:solidFill>
                  <a:schemeClr val="dk1"/>
                </a:solidFill>
                <a:effectLst/>
                <a:uFillTx/>
                <a:latin typeface="Univers"/>
              </a:rPr>
              <a:t>Τρίτο επίπεδο διάρθρωσης</a:t>
            </a:r>
          </a:p>
          <a:p>
            <a:pPr marL="1728000" lvl="3" indent="-216000">
              <a:lnSpc>
                <a:spcPct val="110000"/>
              </a:lnSpc>
              <a:spcBef>
                <a:spcPts val="567"/>
              </a:spcBef>
              <a:buClr>
                <a:srgbClr val="000000"/>
              </a:buClr>
              <a:buSzPct val="75000"/>
              <a:buFont typeface="Symbol" charset="2"/>
              <a:buChar char=""/>
            </a:pPr>
            <a:r>
              <a:rPr lang="aa-ET" sz="1200" b="0" u="none" strike="noStrike">
                <a:solidFill>
                  <a:schemeClr val="dk1"/>
                </a:solidFill>
                <a:effectLst/>
                <a:uFillTx/>
                <a:latin typeface="Univers"/>
              </a:rPr>
              <a:t>Τέταρτο επίπεδο διάρθρωσης</a:t>
            </a:r>
          </a:p>
          <a:p>
            <a:pPr marL="2160000" lvl="4" indent="-216000">
              <a:lnSpc>
                <a:spcPct val="110000"/>
              </a:lnSpc>
              <a:spcBef>
                <a:spcPts val="283"/>
              </a:spcBef>
              <a:buClr>
                <a:srgbClr val="000000"/>
              </a:buClr>
              <a:buSzPct val="45000"/>
              <a:buFont typeface="Wingdings" charset="2"/>
              <a:buChar char=""/>
            </a:pPr>
            <a:r>
              <a:rPr lang="aa-ET" sz="2000" b="0" u="none" strike="noStrike">
                <a:solidFill>
                  <a:schemeClr val="dk1"/>
                </a:solidFill>
                <a:effectLst/>
                <a:uFillTx/>
                <a:latin typeface="Univers"/>
              </a:rPr>
              <a:t>Πέμπτο επίπεδο διάρθρωσης</a:t>
            </a:r>
          </a:p>
          <a:p>
            <a:pPr marL="2592000" lvl="5" indent="-216000">
              <a:lnSpc>
                <a:spcPct val="110000"/>
              </a:lnSpc>
              <a:spcBef>
                <a:spcPts val="283"/>
              </a:spcBef>
              <a:buClr>
                <a:srgbClr val="000000"/>
              </a:buClr>
              <a:buSzPct val="45000"/>
              <a:buFont typeface="Wingdings" charset="2"/>
              <a:buChar char=""/>
            </a:pPr>
            <a:r>
              <a:rPr lang="aa-ET" sz="2000" b="0" u="none" strike="noStrike">
                <a:solidFill>
                  <a:schemeClr val="dk1"/>
                </a:solidFill>
                <a:effectLst/>
                <a:uFillTx/>
                <a:latin typeface="Univers"/>
              </a:rPr>
              <a:t>Έκτο επίπεδο διάρθρωσης</a:t>
            </a:r>
          </a:p>
          <a:p>
            <a:pPr marL="3024000" lvl="6" indent="-216000">
              <a:lnSpc>
                <a:spcPct val="110000"/>
              </a:lnSpc>
              <a:spcBef>
                <a:spcPts val="283"/>
              </a:spcBef>
              <a:buClr>
                <a:srgbClr val="000000"/>
              </a:buClr>
              <a:buSzPct val="45000"/>
              <a:buFont typeface="Wingdings" charset="2"/>
              <a:buChar char=""/>
            </a:pPr>
            <a:r>
              <a:rPr lang="aa-ET" sz="2000" b="0" u="none" strike="noStrike">
                <a:solidFill>
                  <a:schemeClr val="dk1"/>
                </a:solidFill>
                <a:effectLst/>
                <a:uFillTx/>
                <a:latin typeface="Univers"/>
              </a:rPr>
              <a:t>Έβδομο επίπεδο διάρθρωσης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rgbClr val="FFFFFF"/>
        </a:solidFill>
        <a:effectLst/>
      </p:bgPr>
    </p:bg>
    <p:spTree>
      <p:nvGrpSpPr>
        <p:cNvPr id="1" name=""/>
        <p:cNvGrpSpPr/>
        <p:nvPr/>
      </p:nvGrpSpPr>
      <p:grpSpPr>
        <a:xfrm>
          <a:off x="0" y="0"/>
          <a:ext cx="0" cy="0"/>
          <a:chOff x="0" y="0"/>
          <a:chExt cx="0" cy="0"/>
        </a:xfrm>
      </p:grpSpPr>
      <p:cxnSp>
        <p:nvCxnSpPr>
          <p:cNvPr id="31" name="Straight Connector 6"/>
          <p:cNvCxnSpPr/>
          <p:nvPr/>
        </p:nvCxnSpPr>
        <p:spPr>
          <a:xfrm>
            <a:off x="799920" y="723600"/>
            <a:ext cx="10592280" cy="360"/>
          </a:xfrm>
          <a:prstGeom prst="straightConnector1">
            <a:avLst/>
          </a:prstGeom>
          <a:ln w="44450">
            <a:solidFill>
              <a:srgbClr val="000000"/>
            </a:solidFill>
          </a:ln>
        </p:spPr>
      </p:cxnSp>
      <p:cxnSp>
        <p:nvCxnSpPr>
          <p:cNvPr id="32" name="Straight Connector 7"/>
          <p:cNvCxnSpPr/>
          <p:nvPr/>
        </p:nvCxnSpPr>
        <p:spPr>
          <a:xfrm>
            <a:off x="799920" y="6142680"/>
            <a:ext cx="10592280" cy="360"/>
          </a:xfrm>
          <a:prstGeom prst="straightConnector1">
            <a:avLst/>
          </a:prstGeom>
          <a:ln w="12700">
            <a:solidFill>
              <a:srgbClr val="000000"/>
            </a:solidFill>
          </a:ln>
        </p:spPr>
      </p:cxnSp>
      <p:sp>
        <p:nvSpPr>
          <p:cNvPr id="33" name="PlaceHolder 1"/>
          <p:cNvSpPr>
            <a:spLocks noGrp="1"/>
          </p:cNvSpPr>
          <p:nvPr>
            <p:ph type="title"/>
          </p:nvPr>
        </p:nvSpPr>
        <p:spPr>
          <a:xfrm>
            <a:off x="700560" y="921960"/>
            <a:ext cx="10690920" cy="1127520"/>
          </a:xfrm>
          <a:prstGeom prst="rect">
            <a:avLst/>
          </a:prstGeom>
          <a:noFill/>
          <a:ln w="0">
            <a:noFill/>
          </a:ln>
        </p:spPr>
        <p:txBody>
          <a:bodyPr lIns="91440" tIns="45720" rIns="91440" bIns="45720" anchor="t">
            <a:noAutofit/>
          </a:bodyPr>
          <a:lstStyle/>
          <a:p>
            <a:pPr indent="0" defTabSz="914400">
              <a:lnSpc>
                <a:spcPct val="100000"/>
              </a:lnSpc>
              <a:buNone/>
            </a:pPr>
            <a:r>
              <a:rPr lang="en-US" sz="4000" b="0" u="none" strike="noStrike">
                <a:solidFill>
                  <a:schemeClr val="dk1"/>
                </a:solidFill>
                <a:effectLst/>
                <a:uFillTx/>
                <a:latin typeface="Univers Condensed"/>
              </a:rPr>
              <a:t>Click to edit Master title style</a:t>
            </a:r>
            <a:endParaRPr lang="aa-ET" sz="4000" b="0" u="none" strike="noStrike">
              <a:solidFill>
                <a:schemeClr val="dk1"/>
              </a:solidFill>
              <a:effectLst/>
              <a:uFillTx/>
              <a:latin typeface="Century Gothic"/>
            </a:endParaRPr>
          </a:p>
        </p:txBody>
      </p:sp>
      <p:sp>
        <p:nvSpPr>
          <p:cNvPr id="34" name="PlaceHolder 2"/>
          <p:cNvSpPr>
            <a:spLocks noGrp="1"/>
          </p:cNvSpPr>
          <p:nvPr>
            <p:ph type="body"/>
          </p:nvPr>
        </p:nvSpPr>
        <p:spPr>
          <a:xfrm>
            <a:off x="715320" y="2128680"/>
            <a:ext cx="5303880" cy="3844080"/>
          </a:xfrm>
          <a:prstGeom prst="rect">
            <a:avLst/>
          </a:prstGeom>
          <a:noFill/>
          <a:ln w="0">
            <a:noFill/>
          </a:ln>
        </p:spPr>
        <p:txBody>
          <a:bodyPr lIns="91440" tIns="45720" rIns="91440" bIns="45720" anchor="t">
            <a:noAutofit/>
          </a:bodyPr>
          <a:lstStyle/>
          <a:p>
            <a:pPr marL="228600" indent="-228600" defTabSz="914400">
              <a:lnSpc>
                <a:spcPct val="110000"/>
              </a:lnSpc>
              <a:spcBef>
                <a:spcPts val="1001"/>
              </a:spcBef>
              <a:buClr>
                <a:srgbClr val="000000"/>
              </a:buClr>
              <a:buFont typeface="Arial"/>
              <a:buChar char="•"/>
            </a:pPr>
            <a:r>
              <a:rPr lang="en-US" sz="1800" b="0" u="none" strike="noStrike">
                <a:solidFill>
                  <a:schemeClr val="dk1"/>
                </a:solidFill>
                <a:effectLst/>
                <a:uFillTx/>
                <a:latin typeface="Univers"/>
              </a:rPr>
              <a:t>Click to edit Master text styles</a:t>
            </a:r>
            <a:endParaRPr lang="aa-ET" sz="1800" b="0" u="none" strike="noStrike">
              <a:solidFill>
                <a:schemeClr val="dk1"/>
              </a:solidFill>
              <a:effectLst/>
              <a:uFillTx/>
              <a:latin typeface="Univers"/>
            </a:endParaRPr>
          </a:p>
          <a:p>
            <a:pPr marL="685800" lvl="1" indent="-228600" defTabSz="914400">
              <a:lnSpc>
                <a:spcPct val="110000"/>
              </a:lnSpc>
              <a:spcBef>
                <a:spcPts val="499"/>
              </a:spcBef>
              <a:buClr>
                <a:srgbClr val="000000"/>
              </a:buClr>
              <a:buFont typeface="Arial"/>
              <a:buChar char="•"/>
            </a:pPr>
            <a:r>
              <a:rPr lang="en-US" sz="1600" b="0" u="none" strike="noStrike">
                <a:solidFill>
                  <a:schemeClr val="dk1"/>
                </a:solidFill>
                <a:effectLst/>
                <a:uFillTx/>
                <a:latin typeface="Univers"/>
              </a:rPr>
              <a:t>Second level</a:t>
            </a:r>
            <a:endParaRPr lang="aa-ET" sz="1600" b="0" u="none" strike="noStrike">
              <a:solidFill>
                <a:schemeClr val="dk1"/>
              </a:solidFill>
              <a:effectLst/>
              <a:uFillTx/>
              <a:latin typeface="Univers"/>
            </a:endParaRPr>
          </a:p>
          <a:p>
            <a:pPr marL="1143000" lvl="2" indent="-228600" defTabSz="914400">
              <a:lnSpc>
                <a:spcPct val="110000"/>
              </a:lnSpc>
              <a:spcBef>
                <a:spcPts val="499"/>
              </a:spcBef>
              <a:buClr>
                <a:srgbClr val="000000"/>
              </a:buClr>
              <a:buFont typeface="Arial"/>
              <a:buChar char="•"/>
            </a:pPr>
            <a:r>
              <a:rPr lang="en-US" sz="1400" b="0" u="none" strike="noStrike">
                <a:solidFill>
                  <a:schemeClr val="dk1"/>
                </a:solidFill>
                <a:effectLst/>
                <a:uFillTx/>
                <a:latin typeface="Univers"/>
              </a:rPr>
              <a:t>Third level</a:t>
            </a:r>
            <a:endParaRPr lang="aa-ET" sz="1400" b="0" u="none" strike="noStrike">
              <a:solidFill>
                <a:schemeClr val="dk1"/>
              </a:solidFill>
              <a:effectLst/>
              <a:uFillTx/>
              <a:latin typeface="Univers"/>
            </a:endParaRPr>
          </a:p>
          <a:p>
            <a:pPr marL="1600200" lvl="3"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Fourth level</a:t>
            </a:r>
            <a:endParaRPr lang="aa-ET" sz="1200" b="0" u="none" strike="noStrike">
              <a:solidFill>
                <a:schemeClr val="dk1"/>
              </a:solidFill>
              <a:effectLst/>
              <a:uFillTx/>
              <a:latin typeface="Univers"/>
            </a:endParaRPr>
          </a:p>
          <a:p>
            <a:pPr marL="2057400" lvl="4"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Fifth level</a:t>
            </a:r>
            <a:endParaRPr lang="aa-ET" sz="1200" b="0" u="none" strike="noStrike">
              <a:solidFill>
                <a:schemeClr val="dk1"/>
              </a:solidFill>
              <a:effectLst/>
              <a:uFillTx/>
              <a:latin typeface="Univers"/>
            </a:endParaRPr>
          </a:p>
        </p:txBody>
      </p:sp>
      <p:sp>
        <p:nvSpPr>
          <p:cNvPr id="35" name="PlaceHolder 3"/>
          <p:cNvSpPr>
            <a:spLocks noGrp="1"/>
          </p:cNvSpPr>
          <p:nvPr>
            <p:ph type="body"/>
          </p:nvPr>
        </p:nvSpPr>
        <p:spPr>
          <a:xfrm>
            <a:off x="6172200" y="2128680"/>
            <a:ext cx="5219280" cy="3844080"/>
          </a:xfrm>
          <a:prstGeom prst="rect">
            <a:avLst/>
          </a:prstGeom>
          <a:noFill/>
          <a:ln w="0">
            <a:noFill/>
          </a:ln>
        </p:spPr>
        <p:txBody>
          <a:bodyPr lIns="91440" tIns="45720" rIns="91440" bIns="45720" anchor="t">
            <a:noAutofit/>
          </a:bodyPr>
          <a:lstStyle/>
          <a:p>
            <a:pPr marL="228600" indent="-228600" defTabSz="914400">
              <a:lnSpc>
                <a:spcPct val="110000"/>
              </a:lnSpc>
              <a:spcBef>
                <a:spcPts val="1001"/>
              </a:spcBef>
              <a:buClr>
                <a:srgbClr val="000000"/>
              </a:buClr>
              <a:buFont typeface="Arial"/>
              <a:buChar char="•"/>
            </a:pPr>
            <a:r>
              <a:rPr lang="en-US" sz="1800" b="0" u="none" strike="noStrike">
                <a:solidFill>
                  <a:schemeClr val="dk1"/>
                </a:solidFill>
                <a:effectLst/>
                <a:uFillTx/>
                <a:latin typeface="Univers"/>
              </a:rPr>
              <a:t>Click to edit Master text styles</a:t>
            </a:r>
            <a:endParaRPr lang="aa-ET" sz="1800" b="0" u="none" strike="noStrike">
              <a:solidFill>
                <a:schemeClr val="dk1"/>
              </a:solidFill>
              <a:effectLst/>
              <a:uFillTx/>
              <a:latin typeface="Univers"/>
            </a:endParaRPr>
          </a:p>
          <a:p>
            <a:pPr marL="685800" lvl="1" indent="-228600" defTabSz="914400">
              <a:lnSpc>
                <a:spcPct val="110000"/>
              </a:lnSpc>
              <a:spcBef>
                <a:spcPts val="499"/>
              </a:spcBef>
              <a:buClr>
                <a:srgbClr val="000000"/>
              </a:buClr>
              <a:buFont typeface="Arial"/>
              <a:buChar char="•"/>
            </a:pPr>
            <a:r>
              <a:rPr lang="en-US" sz="1600" b="0" u="none" strike="noStrike">
                <a:solidFill>
                  <a:schemeClr val="dk1"/>
                </a:solidFill>
                <a:effectLst/>
                <a:uFillTx/>
                <a:latin typeface="Univers"/>
              </a:rPr>
              <a:t>Second level</a:t>
            </a:r>
            <a:endParaRPr lang="aa-ET" sz="1600" b="0" u="none" strike="noStrike">
              <a:solidFill>
                <a:schemeClr val="dk1"/>
              </a:solidFill>
              <a:effectLst/>
              <a:uFillTx/>
              <a:latin typeface="Univers"/>
            </a:endParaRPr>
          </a:p>
          <a:p>
            <a:pPr marL="1143000" lvl="2" indent="-228600" defTabSz="914400">
              <a:lnSpc>
                <a:spcPct val="110000"/>
              </a:lnSpc>
              <a:spcBef>
                <a:spcPts val="499"/>
              </a:spcBef>
              <a:buClr>
                <a:srgbClr val="000000"/>
              </a:buClr>
              <a:buFont typeface="Arial"/>
              <a:buChar char="•"/>
            </a:pPr>
            <a:r>
              <a:rPr lang="en-US" sz="1400" b="0" u="none" strike="noStrike">
                <a:solidFill>
                  <a:schemeClr val="dk1"/>
                </a:solidFill>
                <a:effectLst/>
                <a:uFillTx/>
                <a:latin typeface="Univers"/>
              </a:rPr>
              <a:t>Third level</a:t>
            </a:r>
            <a:endParaRPr lang="aa-ET" sz="1400" b="0" u="none" strike="noStrike">
              <a:solidFill>
                <a:schemeClr val="dk1"/>
              </a:solidFill>
              <a:effectLst/>
              <a:uFillTx/>
              <a:latin typeface="Univers"/>
            </a:endParaRPr>
          </a:p>
          <a:p>
            <a:pPr marL="1600200" lvl="3"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Fourth level</a:t>
            </a:r>
            <a:endParaRPr lang="aa-ET" sz="1200" b="0" u="none" strike="noStrike">
              <a:solidFill>
                <a:schemeClr val="dk1"/>
              </a:solidFill>
              <a:effectLst/>
              <a:uFillTx/>
              <a:latin typeface="Univers"/>
            </a:endParaRPr>
          </a:p>
          <a:p>
            <a:pPr marL="2057400" lvl="4"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Fifth level</a:t>
            </a:r>
            <a:endParaRPr lang="aa-ET" sz="1200" b="0" u="none" strike="noStrike">
              <a:solidFill>
                <a:schemeClr val="dk1"/>
              </a:solidFill>
              <a:effectLst/>
              <a:uFillTx/>
              <a:latin typeface="Univers"/>
            </a:endParaRPr>
          </a:p>
        </p:txBody>
      </p:sp>
      <p:sp>
        <p:nvSpPr>
          <p:cNvPr id="36" name="PlaceHolder 4"/>
          <p:cNvSpPr>
            <a:spLocks noGrp="1"/>
          </p:cNvSpPr>
          <p:nvPr>
            <p:ph type="dt" idx="9"/>
          </p:nvPr>
        </p:nvSpPr>
        <p:spPr>
          <a:xfrm>
            <a:off x="8369280" y="6356520"/>
            <a:ext cx="2592360" cy="364680"/>
          </a:xfrm>
          <a:prstGeom prst="rect">
            <a:avLst/>
          </a:prstGeom>
          <a:noFill/>
          <a:ln w="0">
            <a:noFill/>
          </a:ln>
        </p:spPr>
        <p:txBody>
          <a:bodyPr lIns="90000" tIns="45000" rIns="90000" bIns="45000" anchor="t">
            <a:noAutofit/>
          </a:bodyPr>
          <a:lstStyle>
            <a:lvl1pPr indent="0" defTabSz="914400">
              <a:lnSpc>
                <a:spcPct val="100000"/>
              </a:lnSpc>
              <a:buNone/>
              <a:defRPr lang="en-US" sz="1800" b="0" u="none" strike="noStrike">
                <a:solidFill>
                  <a:schemeClr val="dk1"/>
                </a:solidFill>
                <a:effectLst/>
                <a:uFillTx/>
                <a:latin typeface="Century Gothic"/>
              </a:defRPr>
            </a:lvl1pPr>
          </a:lstStyle>
          <a:p>
            <a:pPr indent="0" defTabSz="914400">
              <a:lnSpc>
                <a:spcPct val="100000"/>
              </a:lnSpc>
              <a:buNone/>
            </a:pPr>
            <a:r>
              <a:rPr lang="en-US" sz="1800" b="0" u="none" strike="noStrike">
                <a:solidFill>
                  <a:schemeClr val="dk1"/>
                </a:solidFill>
                <a:effectLst/>
                <a:uFillTx/>
                <a:latin typeface="Century Gothic"/>
              </a:rPr>
              <a:t>&lt;ημερομηνία/ώρα&gt;</a:t>
            </a:r>
            <a:endParaRPr lang="el-GR" sz="1800" b="0" u="none" strike="noStrike">
              <a:solidFill>
                <a:srgbClr val="000000"/>
              </a:solidFill>
              <a:effectLst/>
              <a:uFillTx/>
              <a:latin typeface="Times New Roman"/>
            </a:endParaRPr>
          </a:p>
        </p:txBody>
      </p:sp>
      <p:sp>
        <p:nvSpPr>
          <p:cNvPr id="37" name="PlaceHolder 5"/>
          <p:cNvSpPr>
            <a:spLocks noGrp="1"/>
          </p:cNvSpPr>
          <p:nvPr>
            <p:ph type="ftr" idx="10"/>
          </p:nvPr>
        </p:nvSpPr>
        <p:spPr>
          <a:xfrm>
            <a:off x="715320" y="6356520"/>
            <a:ext cx="4539240" cy="364680"/>
          </a:xfrm>
          <a:prstGeom prst="rect">
            <a:avLst/>
          </a:prstGeom>
          <a:noFill/>
          <a:ln w="0">
            <a:noFill/>
          </a:ln>
        </p:spPr>
        <p:txBody>
          <a:bodyPr lIns="91440" tIns="45720" rIns="91440" bIns="45720" anchor="ctr">
            <a:noAutofit/>
          </a:bodyPr>
          <a:lstStyle>
            <a:lvl1pPr indent="0" algn="ctr" defTabSz="914400">
              <a:lnSpc>
                <a:spcPct val="100000"/>
              </a:lnSpc>
              <a:buNone/>
              <a:defRPr lang="en-US" sz="1200" b="0" u="none" strike="noStrike">
                <a:solidFill>
                  <a:schemeClr val="dk1">
                    <a:tint val="75000"/>
                  </a:schemeClr>
                </a:solidFill>
                <a:effectLst/>
                <a:uFillTx/>
                <a:latin typeface="Century Gothic"/>
              </a:defRPr>
            </a:lvl1pPr>
          </a:lstStyle>
          <a:p>
            <a:pPr indent="0" algn="ctr" defTabSz="914400">
              <a:lnSpc>
                <a:spcPct val="100000"/>
              </a:lnSpc>
              <a:buNone/>
            </a:pPr>
            <a:r>
              <a:rPr lang="en-US" sz="1200" b="0" u="none" strike="noStrike">
                <a:solidFill>
                  <a:schemeClr val="dk1">
                    <a:tint val="75000"/>
                  </a:schemeClr>
                </a:solidFill>
                <a:effectLst/>
                <a:uFillTx/>
                <a:latin typeface="Century Gothic"/>
              </a:rPr>
              <a:t>&lt;υποσέλιδο&gt;</a:t>
            </a:r>
            <a:endParaRPr lang="el-GR" sz="1200" b="0" u="none" strike="noStrike">
              <a:solidFill>
                <a:srgbClr val="000000"/>
              </a:solidFill>
              <a:effectLst/>
              <a:uFillTx/>
              <a:latin typeface="Times New Roman"/>
            </a:endParaRPr>
          </a:p>
        </p:txBody>
      </p:sp>
      <p:sp>
        <p:nvSpPr>
          <p:cNvPr id="38" name="PlaceHolder 6"/>
          <p:cNvSpPr>
            <a:spLocks noGrp="1"/>
          </p:cNvSpPr>
          <p:nvPr>
            <p:ph type="sldNum" idx="11"/>
          </p:nvPr>
        </p:nvSpPr>
        <p:spPr>
          <a:xfrm>
            <a:off x="10919160" y="6356520"/>
            <a:ext cx="672120" cy="364680"/>
          </a:xfrm>
          <a:prstGeom prst="rect">
            <a:avLst/>
          </a:prstGeom>
          <a:noFill/>
          <a:ln w="0">
            <a:noFill/>
          </a:ln>
        </p:spPr>
        <p:txBody>
          <a:bodyPr lIns="91440" tIns="45720" rIns="91440" bIns="45720" anchor="ctr">
            <a:noAutofit/>
          </a:bodyPr>
          <a:lstStyle>
            <a:lvl1pPr indent="0" algn="r" defTabSz="914400">
              <a:lnSpc>
                <a:spcPct val="100000"/>
              </a:lnSpc>
              <a:buNone/>
              <a:defRPr lang="en-US" sz="1800" b="0" u="none" strike="noStrike">
                <a:solidFill>
                  <a:schemeClr val="dk1"/>
                </a:solidFill>
                <a:effectLst/>
                <a:uFillTx/>
                <a:latin typeface="Century Gothic"/>
              </a:defRPr>
            </a:lvl1pPr>
          </a:lstStyle>
          <a:p>
            <a:pPr indent="0" algn="r" defTabSz="914400">
              <a:lnSpc>
                <a:spcPct val="100000"/>
              </a:lnSpc>
              <a:buNone/>
            </a:pPr>
            <a:fld id="{37602279-12C1-4A00-AFC0-17572C26D214}" type="slidenum">
              <a:rPr lang="en-US" sz="1800" b="0" u="none" strike="noStrike">
                <a:solidFill>
                  <a:schemeClr val="dk1"/>
                </a:solidFill>
                <a:effectLst/>
                <a:uFillTx/>
                <a:latin typeface="Century Gothic"/>
              </a:rPr>
              <a:t>‹#›</a:t>
            </a:fld>
            <a:endParaRPr lang="el-GR" sz="1800" b="0" u="none" strike="noStrike">
              <a:solidFill>
                <a:srgbClr val="000000"/>
              </a:solidFill>
              <a:effectLst/>
              <a:uFillTx/>
              <a:latin typeface="Times New Roman"/>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Comparison">
    <p:bg>
      <p:bgPr>
        <a:solidFill>
          <a:srgbClr val="FFFFFF"/>
        </a:solidFill>
        <a:effectLst/>
      </p:bgPr>
    </p:bg>
    <p:spTree>
      <p:nvGrpSpPr>
        <p:cNvPr id="1" name=""/>
        <p:cNvGrpSpPr/>
        <p:nvPr/>
      </p:nvGrpSpPr>
      <p:grpSpPr>
        <a:xfrm>
          <a:off x="0" y="0"/>
          <a:ext cx="0" cy="0"/>
          <a:chOff x="0" y="0"/>
          <a:chExt cx="0" cy="0"/>
        </a:xfrm>
      </p:grpSpPr>
      <p:cxnSp>
        <p:nvCxnSpPr>
          <p:cNvPr id="39" name="Straight Connector 6"/>
          <p:cNvCxnSpPr/>
          <p:nvPr/>
        </p:nvCxnSpPr>
        <p:spPr>
          <a:xfrm>
            <a:off x="799920" y="723600"/>
            <a:ext cx="10592280" cy="360"/>
          </a:xfrm>
          <a:prstGeom prst="straightConnector1">
            <a:avLst/>
          </a:prstGeom>
          <a:ln w="44450">
            <a:solidFill>
              <a:srgbClr val="000000"/>
            </a:solidFill>
          </a:ln>
        </p:spPr>
      </p:cxnSp>
      <p:cxnSp>
        <p:nvCxnSpPr>
          <p:cNvPr id="40" name="Straight Connector 7"/>
          <p:cNvCxnSpPr/>
          <p:nvPr/>
        </p:nvCxnSpPr>
        <p:spPr>
          <a:xfrm>
            <a:off x="799920" y="6142680"/>
            <a:ext cx="10592280" cy="360"/>
          </a:xfrm>
          <a:prstGeom prst="straightConnector1">
            <a:avLst/>
          </a:prstGeom>
          <a:ln w="12700">
            <a:solidFill>
              <a:srgbClr val="000000"/>
            </a:solidFill>
          </a:ln>
        </p:spPr>
      </p:cxnSp>
      <p:sp>
        <p:nvSpPr>
          <p:cNvPr id="41" name="PlaceHolder 1"/>
          <p:cNvSpPr>
            <a:spLocks noGrp="1"/>
          </p:cNvSpPr>
          <p:nvPr>
            <p:ph type="title"/>
          </p:nvPr>
        </p:nvSpPr>
        <p:spPr>
          <a:xfrm>
            <a:off x="685800" y="929160"/>
            <a:ext cx="10639800" cy="761040"/>
          </a:xfrm>
          <a:prstGeom prst="rect">
            <a:avLst/>
          </a:prstGeom>
          <a:noFill/>
          <a:ln w="0">
            <a:noFill/>
          </a:ln>
        </p:spPr>
        <p:txBody>
          <a:bodyPr lIns="91440" tIns="45720" rIns="91440" bIns="45720" anchor="t">
            <a:noAutofit/>
          </a:bodyPr>
          <a:lstStyle/>
          <a:p>
            <a:pPr indent="0" defTabSz="914400">
              <a:lnSpc>
                <a:spcPct val="100000"/>
              </a:lnSpc>
              <a:buNone/>
            </a:pPr>
            <a:r>
              <a:rPr lang="en-US" sz="4000" b="0" u="none" strike="noStrike">
                <a:solidFill>
                  <a:schemeClr val="dk1"/>
                </a:solidFill>
                <a:effectLst/>
                <a:uFillTx/>
                <a:latin typeface="Univers Condensed"/>
              </a:rPr>
              <a:t>Click to edit Master title style</a:t>
            </a:r>
            <a:endParaRPr lang="aa-ET" sz="4000" b="0" u="none" strike="noStrike">
              <a:solidFill>
                <a:schemeClr val="dk1"/>
              </a:solidFill>
              <a:effectLst/>
              <a:uFillTx/>
              <a:latin typeface="Century Gothic"/>
            </a:endParaRPr>
          </a:p>
        </p:txBody>
      </p:sp>
      <p:sp>
        <p:nvSpPr>
          <p:cNvPr id="42" name="PlaceHolder 2"/>
          <p:cNvSpPr>
            <a:spLocks noGrp="1"/>
          </p:cNvSpPr>
          <p:nvPr>
            <p:ph type="body"/>
          </p:nvPr>
        </p:nvSpPr>
        <p:spPr>
          <a:xfrm>
            <a:off x="715320" y="1681200"/>
            <a:ext cx="5281920" cy="657000"/>
          </a:xfrm>
          <a:prstGeom prst="rect">
            <a:avLst/>
          </a:prstGeom>
          <a:noFill/>
          <a:ln w="0">
            <a:noFill/>
          </a:ln>
        </p:spPr>
        <p:txBody>
          <a:bodyPr lIns="91440" tIns="45720" rIns="91440" bIns="45720" anchor="b">
            <a:normAutofit/>
          </a:bodyPr>
          <a:lstStyle/>
          <a:p>
            <a:pPr indent="0" defTabSz="914400">
              <a:lnSpc>
                <a:spcPct val="110000"/>
              </a:lnSpc>
              <a:spcBef>
                <a:spcPts val="1001"/>
              </a:spcBef>
              <a:buNone/>
              <a:tabLst>
                <a:tab pos="0" algn="l"/>
              </a:tabLst>
            </a:pPr>
            <a:r>
              <a:rPr lang="en-US" sz="1600" b="1" u="none" strike="noStrike">
                <a:solidFill>
                  <a:schemeClr val="dk1"/>
                </a:solidFill>
                <a:effectLst/>
                <a:uFillTx/>
                <a:latin typeface="Century Gothic"/>
              </a:rPr>
              <a:t>Click to edit Master text styles</a:t>
            </a:r>
            <a:endParaRPr lang="aa-ET" sz="1600" b="0" u="none" strike="noStrike">
              <a:solidFill>
                <a:schemeClr val="dk1"/>
              </a:solidFill>
              <a:effectLst/>
              <a:uFillTx/>
              <a:latin typeface="Univers"/>
            </a:endParaRPr>
          </a:p>
        </p:txBody>
      </p:sp>
      <p:sp>
        <p:nvSpPr>
          <p:cNvPr id="43" name="PlaceHolder 3"/>
          <p:cNvSpPr>
            <a:spLocks noGrp="1"/>
          </p:cNvSpPr>
          <p:nvPr>
            <p:ph type="body"/>
          </p:nvPr>
        </p:nvSpPr>
        <p:spPr>
          <a:xfrm>
            <a:off x="715320" y="2505240"/>
            <a:ext cx="5281920" cy="3423240"/>
          </a:xfrm>
          <a:prstGeom prst="rect">
            <a:avLst/>
          </a:prstGeom>
          <a:noFill/>
          <a:ln w="0">
            <a:noFill/>
          </a:ln>
        </p:spPr>
        <p:txBody>
          <a:bodyPr lIns="91440" tIns="45720" rIns="91440" bIns="45720" anchor="t">
            <a:noAutofit/>
          </a:bodyPr>
          <a:lstStyle/>
          <a:p>
            <a:pPr marL="228600" indent="-228600" defTabSz="914400">
              <a:lnSpc>
                <a:spcPct val="110000"/>
              </a:lnSpc>
              <a:spcBef>
                <a:spcPts val="1001"/>
              </a:spcBef>
              <a:buClr>
                <a:srgbClr val="000000"/>
              </a:buClr>
              <a:buFont typeface="Arial"/>
              <a:buChar char="•"/>
            </a:pPr>
            <a:r>
              <a:rPr lang="en-US" sz="1800" b="0" u="none" strike="noStrike">
                <a:solidFill>
                  <a:schemeClr val="dk1"/>
                </a:solidFill>
                <a:effectLst/>
                <a:uFillTx/>
                <a:latin typeface="Univers"/>
              </a:rPr>
              <a:t>Click to edit Master text styles</a:t>
            </a:r>
            <a:endParaRPr lang="aa-ET" sz="1800" b="0" u="none" strike="noStrike">
              <a:solidFill>
                <a:schemeClr val="dk1"/>
              </a:solidFill>
              <a:effectLst/>
              <a:uFillTx/>
              <a:latin typeface="Univers"/>
            </a:endParaRPr>
          </a:p>
          <a:p>
            <a:pPr marL="685800" lvl="1" indent="-228600" defTabSz="914400">
              <a:lnSpc>
                <a:spcPct val="110000"/>
              </a:lnSpc>
              <a:spcBef>
                <a:spcPts val="499"/>
              </a:spcBef>
              <a:buClr>
                <a:srgbClr val="000000"/>
              </a:buClr>
              <a:buFont typeface="Arial"/>
              <a:buChar char="•"/>
            </a:pPr>
            <a:r>
              <a:rPr lang="en-US" sz="1600" b="0" u="none" strike="noStrike">
                <a:solidFill>
                  <a:schemeClr val="dk1"/>
                </a:solidFill>
                <a:effectLst/>
                <a:uFillTx/>
                <a:latin typeface="Univers"/>
              </a:rPr>
              <a:t>Second level</a:t>
            </a:r>
            <a:endParaRPr lang="aa-ET" sz="1600" b="0" u="none" strike="noStrike">
              <a:solidFill>
                <a:schemeClr val="dk1"/>
              </a:solidFill>
              <a:effectLst/>
              <a:uFillTx/>
              <a:latin typeface="Univers"/>
            </a:endParaRPr>
          </a:p>
          <a:p>
            <a:pPr marL="1143000" lvl="2" indent="-228600" defTabSz="914400">
              <a:lnSpc>
                <a:spcPct val="110000"/>
              </a:lnSpc>
              <a:spcBef>
                <a:spcPts val="499"/>
              </a:spcBef>
              <a:buClr>
                <a:srgbClr val="000000"/>
              </a:buClr>
              <a:buFont typeface="Arial"/>
              <a:buChar char="•"/>
            </a:pPr>
            <a:r>
              <a:rPr lang="en-US" sz="1400" b="0" u="none" strike="noStrike">
                <a:solidFill>
                  <a:schemeClr val="dk1"/>
                </a:solidFill>
                <a:effectLst/>
                <a:uFillTx/>
                <a:latin typeface="Univers"/>
              </a:rPr>
              <a:t>Third level</a:t>
            </a:r>
            <a:endParaRPr lang="aa-ET" sz="1400" b="0" u="none" strike="noStrike">
              <a:solidFill>
                <a:schemeClr val="dk1"/>
              </a:solidFill>
              <a:effectLst/>
              <a:uFillTx/>
              <a:latin typeface="Univers"/>
            </a:endParaRPr>
          </a:p>
          <a:p>
            <a:pPr marL="1600200" lvl="3"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Fourth level</a:t>
            </a:r>
            <a:endParaRPr lang="aa-ET" sz="1200" b="0" u="none" strike="noStrike">
              <a:solidFill>
                <a:schemeClr val="dk1"/>
              </a:solidFill>
              <a:effectLst/>
              <a:uFillTx/>
              <a:latin typeface="Univers"/>
            </a:endParaRPr>
          </a:p>
          <a:p>
            <a:pPr marL="2057400" lvl="4"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Fifth level</a:t>
            </a:r>
            <a:endParaRPr lang="aa-ET" sz="1200" b="0" u="none" strike="noStrike">
              <a:solidFill>
                <a:schemeClr val="dk1"/>
              </a:solidFill>
              <a:effectLst/>
              <a:uFillTx/>
              <a:latin typeface="Univers"/>
            </a:endParaRPr>
          </a:p>
        </p:txBody>
      </p:sp>
      <p:sp>
        <p:nvSpPr>
          <p:cNvPr id="44" name="PlaceHolder 4"/>
          <p:cNvSpPr>
            <a:spLocks noGrp="1"/>
          </p:cNvSpPr>
          <p:nvPr>
            <p:ph type="body"/>
          </p:nvPr>
        </p:nvSpPr>
        <p:spPr>
          <a:xfrm>
            <a:off x="6172200" y="1681200"/>
            <a:ext cx="5182920" cy="657000"/>
          </a:xfrm>
          <a:prstGeom prst="rect">
            <a:avLst/>
          </a:prstGeom>
          <a:noFill/>
          <a:ln w="0">
            <a:noFill/>
          </a:ln>
        </p:spPr>
        <p:txBody>
          <a:bodyPr lIns="91440" tIns="45720" rIns="91440" bIns="45720" anchor="b">
            <a:normAutofit/>
          </a:bodyPr>
          <a:lstStyle/>
          <a:p>
            <a:pPr indent="0" defTabSz="914400">
              <a:lnSpc>
                <a:spcPct val="110000"/>
              </a:lnSpc>
              <a:spcBef>
                <a:spcPts val="1001"/>
              </a:spcBef>
              <a:buNone/>
              <a:tabLst>
                <a:tab pos="0" algn="l"/>
              </a:tabLst>
            </a:pPr>
            <a:r>
              <a:rPr lang="en-US" sz="1600" b="1" u="none" strike="noStrike">
                <a:solidFill>
                  <a:schemeClr val="dk1"/>
                </a:solidFill>
                <a:effectLst/>
                <a:uFillTx/>
                <a:latin typeface="Century Gothic"/>
              </a:rPr>
              <a:t>Click to edit Master text styles</a:t>
            </a:r>
            <a:endParaRPr lang="aa-ET" sz="1600" b="0" u="none" strike="noStrike">
              <a:solidFill>
                <a:schemeClr val="dk1"/>
              </a:solidFill>
              <a:effectLst/>
              <a:uFillTx/>
              <a:latin typeface="Univers"/>
            </a:endParaRPr>
          </a:p>
        </p:txBody>
      </p:sp>
      <p:sp>
        <p:nvSpPr>
          <p:cNvPr id="45" name="PlaceHolder 5"/>
          <p:cNvSpPr>
            <a:spLocks noGrp="1"/>
          </p:cNvSpPr>
          <p:nvPr>
            <p:ph type="body"/>
          </p:nvPr>
        </p:nvSpPr>
        <p:spPr>
          <a:xfrm>
            <a:off x="6172200" y="2505240"/>
            <a:ext cx="5182920" cy="3423240"/>
          </a:xfrm>
          <a:prstGeom prst="rect">
            <a:avLst/>
          </a:prstGeom>
          <a:noFill/>
          <a:ln w="0">
            <a:noFill/>
          </a:ln>
        </p:spPr>
        <p:txBody>
          <a:bodyPr lIns="91440" tIns="45720" rIns="91440" bIns="45720" anchor="t">
            <a:noAutofit/>
          </a:bodyPr>
          <a:lstStyle/>
          <a:p>
            <a:pPr marL="228600" indent="-228600" defTabSz="914400">
              <a:lnSpc>
                <a:spcPct val="110000"/>
              </a:lnSpc>
              <a:spcBef>
                <a:spcPts val="1001"/>
              </a:spcBef>
              <a:buClr>
                <a:srgbClr val="000000"/>
              </a:buClr>
              <a:buFont typeface="Arial"/>
              <a:buChar char="•"/>
            </a:pPr>
            <a:r>
              <a:rPr lang="en-US" sz="1800" b="0" u="none" strike="noStrike">
                <a:solidFill>
                  <a:schemeClr val="dk1"/>
                </a:solidFill>
                <a:effectLst/>
                <a:uFillTx/>
                <a:latin typeface="Univers"/>
              </a:rPr>
              <a:t>Click to edit Master text styles</a:t>
            </a:r>
            <a:endParaRPr lang="aa-ET" sz="1800" b="0" u="none" strike="noStrike">
              <a:solidFill>
                <a:schemeClr val="dk1"/>
              </a:solidFill>
              <a:effectLst/>
              <a:uFillTx/>
              <a:latin typeface="Univers"/>
            </a:endParaRPr>
          </a:p>
          <a:p>
            <a:pPr marL="685800" lvl="1" indent="-228600" defTabSz="914400">
              <a:lnSpc>
                <a:spcPct val="110000"/>
              </a:lnSpc>
              <a:spcBef>
                <a:spcPts val="499"/>
              </a:spcBef>
              <a:buClr>
                <a:srgbClr val="000000"/>
              </a:buClr>
              <a:buFont typeface="Arial"/>
              <a:buChar char="•"/>
            </a:pPr>
            <a:r>
              <a:rPr lang="en-US" sz="1600" b="0" u="none" strike="noStrike">
                <a:solidFill>
                  <a:schemeClr val="dk1"/>
                </a:solidFill>
                <a:effectLst/>
                <a:uFillTx/>
                <a:latin typeface="Univers"/>
              </a:rPr>
              <a:t>Second level</a:t>
            </a:r>
            <a:endParaRPr lang="aa-ET" sz="1600" b="0" u="none" strike="noStrike">
              <a:solidFill>
                <a:schemeClr val="dk1"/>
              </a:solidFill>
              <a:effectLst/>
              <a:uFillTx/>
              <a:latin typeface="Univers"/>
            </a:endParaRPr>
          </a:p>
          <a:p>
            <a:pPr marL="1143000" lvl="2" indent="-228600" defTabSz="914400">
              <a:lnSpc>
                <a:spcPct val="110000"/>
              </a:lnSpc>
              <a:spcBef>
                <a:spcPts val="499"/>
              </a:spcBef>
              <a:buClr>
                <a:srgbClr val="000000"/>
              </a:buClr>
              <a:buFont typeface="Arial"/>
              <a:buChar char="•"/>
            </a:pPr>
            <a:r>
              <a:rPr lang="en-US" sz="1400" b="0" u="none" strike="noStrike">
                <a:solidFill>
                  <a:schemeClr val="dk1"/>
                </a:solidFill>
                <a:effectLst/>
                <a:uFillTx/>
                <a:latin typeface="Univers"/>
              </a:rPr>
              <a:t>Third level</a:t>
            </a:r>
            <a:endParaRPr lang="aa-ET" sz="1400" b="0" u="none" strike="noStrike">
              <a:solidFill>
                <a:schemeClr val="dk1"/>
              </a:solidFill>
              <a:effectLst/>
              <a:uFillTx/>
              <a:latin typeface="Univers"/>
            </a:endParaRPr>
          </a:p>
          <a:p>
            <a:pPr marL="1600200" lvl="3"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Fourth level</a:t>
            </a:r>
            <a:endParaRPr lang="aa-ET" sz="1200" b="0" u="none" strike="noStrike">
              <a:solidFill>
                <a:schemeClr val="dk1"/>
              </a:solidFill>
              <a:effectLst/>
              <a:uFillTx/>
              <a:latin typeface="Univers"/>
            </a:endParaRPr>
          </a:p>
          <a:p>
            <a:pPr marL="2057400" lvl="4" indent="-228600" defTabSz="914400">
              <a:lnSpc>
                <a:spcPct val="110000"/>
              </a:lnSpc>
              <a:spcBef>
                <a:spcPts val="499"/>
              </a:spcBef>
              <a:buClr>
                <a:srgbClr val="000000"/>
              </a:buClr>
              <a:buFont typeface="Arial"/>
              <a:buChar char="•"/>
            </a:pPr>
            <a:r>
              <a:rPr lang="en-US" sz="1200" b="0" u="none" strike="noStrike">
                <a:solidFill>
                  <a:schemeClr val="dk1"/>
                </a:solidFill>
                <a:effectLst/>
                <a:uFillTx/>
                <a:latin typeface="Univers"/>
              </a:rPr>
              <a:t>Fifth level</a:t>
            </a:r>
            <a:endParaRPr lang="aa-ET" sz="1200" b="0" u="none" strike="noStrike">
              <a:solidFill>
                <a:schemeClr val="dk1"/>
              </a:solidFill>
              <a:effectLst/>
              <a:uFillTx/>
              <a:latin typeface="Univers"/>
            </a:endParaRPr>
          </a:p>
        </p:txBody>
      </p:sp>
      <p:sp>
        <p:nvSpPr>
          <p:cNvPr id="46" name="PlaceHolder 6"/>
          <p:cNvSpPr>
            <a:spLocks noGrp="1"/>
          </p:cNvSpPr>
          <p:nvPr>
            <p:ph type="dt" idx="12"/>
          </p:nvPr>
        </p:nvSpPr>
        <p:spPr>
          <a:xfrm>
            <a:off x="8369280" y="6356520"/>
            <a:ext cx="2592360" cy="364680"/>
          </a:xfrm>
          <a:prstGeom prst="rect">
            <a:avLst/>
          </a:prstGeom>
          <a:noFill/>
          <a:ln w="0">
            <a:noFill/>
          </a:ln>
        </p:spPr>
        <p:txBody>
          <a:bodyPr lIns="90000" tIns="45000" rIns="90000" bIns="45000" anchor="t">
            <a:noAutofit/>
          </a:bodyPr>
          <a:lstStyle>
            <a:lvl1pPr indent="0" defTabSz="914400">
              <a:lnSpc>
                <a:spcPct val="100000"/>
              </a:lnSpc>
              <a:buNone/>
              <a:defRPr lang="en-US" sz="1800" b="0" u="none" strike="noStrike">
                <a:solidFill>
                  <a:schemeClr val="dk1"/>
                </a:solidFill>
                <a:effectLst/>
                <a:uFillTx/>
                <a:latin typeface="Century Gothic"/>
              </a:defRPr>
            </a:lvl1pPr>
          </a:lstStyle>
          <a:p>
            <a:pPr indent="0" defTabSz="914400">
              <a:lnSpc>
                <a:spcPct val="100000"/>
              </a:lnSpc>
              <a:buNone/>
            </a:pPr>
            <a:r>
              <a:rPr lang="en-US" sz="1800" b="0" u="none" strike="noStrike">
                <a:solidFill>
                  <a:schemeClr val="dk1"/>
                </a:solidFill>
                <a:effectLst/>
                <a:uFillTx/>
                <a:latin typeface="Century Gothic"/>
              </a:rPr>
              <a:t>&lt;ημερομηνία/ώρα&gt;</a:t>
            </a:r>
            <a:endParaRPr lang="el-GR" sz="1800" b="0" u="none" strike="noStrike">
              <a:solidFill>
                <a:srgbClr val="000000"/>
              </a:solidFill>
              <a:effectLst/>
              <a:uFillTx/>
              <a:latin typeface="Times New Roman"/>
            </a:endParaRPr>
          </a:p>
        </p:txBody>
      </p:sp>
      <p:sp>
        <p:nvSpPr>
          <p:cNvPr id="47" name="PlaceHolder 7"/>
          <p:cNvSpPr>
            <a:spLocks noGrp="1"/>
          </p:cNvSpPr>
          <p:nvPr>
            <p:ph type="ftr" idx="13"/>
          </p:nvPr>
        </p:nvSpPr>
        <p:spPr>
          <a:xfrm>
            <a:off x="715320" y="6356520"/>
            <a:ext cx="4539240" cy="364680"/>
          </a:xfrm>
          <a:prstGeom prst="rect">
            <a:avLst/>
          </a:prstGeom>
          <a:noFill/>
          <a:ln w="0">
            <a:noFill/>
          </a:ln>
        </p:spPr>
        <p:txBody>
          <a:bodyPr lIns="91440" tIns="45720" rIns="91440" bIns="45720" anchor="ctr">
            <a:noAutofit/>
          </a:bodyPr>
          <a:lstStyle>
            <a:lvl1pPr indent="0" algn="ctr" defTabSz="914400">
              <a:lnSpc>
                <a:spcPct val="100000"/>
              </a:lnSpc>
              <a:buNone/>
              <a:defRPr lang="en-US" sz="1200" b="0" u="none" strike="noStrike">
                <a:solidFill>
                  <a:schemeClr val="dk1">
                    <a:tint val="75000"/>
                  </a:schemeClr>
                </a:solidFill>
                <a:effectLst/>
                <a:uFillTx/>
                <a:latin typeface="Century Gothic"/>
              </a:defRPr>
            </a:lvl1pPr>
          </a:lstStyle>
          <a:p>
            <a:pPr indent="0" algn="ctr" defTabSz="914400">
              <a:lnSpc>
                <a:spcPct val="100000"/>
              </a:lnSpc>
              <a:buNone/>
            </a:pPr>
            <a:r>
              <a:rPr lang="en-US" sz="1200" b="0" u="none" strike="noStrike">
                <a:solidFill>
                  <a:schemeClr val="dk1">
                    <a:tint val="75000"/>
                  </a:schemeClr>
                </a:solidFill>
                <a:effectLst/>
                <a:uFillTx/>
                <a:latin typeface="Century Gothic"/>
              </a:rPr>
              <a:t>&lt;υποσέλιδο&gt;</a:t>
            </a:r>
            <a:endParaRPr lang="el-GR" sz="1200" b="0" u="none" strike="noStrike">
              <a:solidFill>
                <a:srgbClr val="000000"/>
              </a:solidFill>
              <a:effectLst/>
              <a:uFillTx/>
              <a:latin typeface="Times New Roman"/>
            </a:endParaRPr>
          </a:p>
        </p:txBody>
      </p:sp>
      <p:sp>
        <p:nvSpPr>
          <p:cNvPr id="48" name="PlaceHolder 8"/>
          <p:cNvSpPr>
            <a:spLocks noGrp="1"/>
          </p:cNvSpPr>
          <p:nvPr>
            <p:ph type="sldNum" idx="14"/>
          </p:nvPr>
        </p:nvSpPr>
        <p:spPr>
          <a:xfrm>
            <a:off x="10919160" y="6356520"/>
            <a:ext cx="672120" cy="364680"/>
          </a:xfrm>
          <a:prstGeom prst="rect">
            <a:avLst/>
          </a:prstGeom>
          <a:noFill/>
          <a:ln w="0">
            <a:noFill/>
          </a:ln>
        </p:spPr>
        <p:txBody>
          <a:bodyPr lIns="91440" tIns="45720" rIns="91440" bIns="45720" anchor="ctr">
            <a:noAutofit/>
          </a:bodyPr>
          <a:lstStyle>
            <a:lvl1pPr indent="0" algn="r" defTabSz="914400">
              <a:lnSpc>
                <a:spcPct val="100000"/>
              </a:lnSpc>
              <a:buNone/>
              <a:defRPr lang="en-US" sz="1800" b="0" u="none" strike="noStrike">
                <a:solidFill>
                  <a:schemeClr val="dk1"/>
                </a:solidFill>
                <a:effectLst/>
                <a:uFillTx/>
                <a:latin typeface="Century Gothic"/>
              </a:defRPr>
            </a:lvl1pPr>
          </a:lstStyle>
          <a:p>
            <a:pPr indent="0" algn="r" defTabSz="914400">
              <a:lnSpc>
                <a:spcPct val="100000"/>
              </a:lnSpc>
              <a:buNone/>
            </a:pPr>
            <a:fld id="{A9BEDED1-C4A8-4B76-ABDF-1B1D0D75EE90}" type="slidenum">
              <a:rPr lang="en-US" sz="1800" b="0" u="none" strike="noStrike">
                <a:solidFill>
                  <a:schemeClr val="dk1"/>
                </a:solidFill>
                <a:effectLst/>
                <a:uFillTx/>
                <a:latin typeface="Century Gothic"/>
              </a:rPr>
              <a:t>‹#›</a:t>
            </a:fld>
            <a:endParaRPr lang="el-GR" sz="1800" b="0" u="none" strike="noStrike">
              <a:solidFill>
                <a:srgbClr val="000000"/>
              </a:solidFill>
              <a:effectLst/>
              <a:uFillTx/>
              <a:latin typeface="Times New Roman"/>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rgbClr val="FFFFFF"/>
        </a:solidFill>
        <a:effectLst/>
      </p:bgPr>
    </p:bg>
    <p:spTree>
      <p:nvGrpSpPr>
        <p:cNvPr id="1" name=""/>
        <p:cNvGrpSpPr/>
        <p:nvPr/>
      </p:nvGrpSpPr>
      <p:grpSpPr>
        <a:xfrm>
          <a:off x="0" y="0"/>
          <a:ext cx="0" cy="0"/>
          <a:chOff x="0" y="0"/>
          <a:chExt cx="0" cy="0"/>
        </a:xfrm>
      </p:grpSpPr>
      <p:cxnSp>
        <p:nvCxnSpPr>
          <p:cNvPr id="49" name="Straight Connector 6"/>
          <p:cNvCxnSpPr/>
          <p:nvPr/>
        </p:nvCxnSpPr>
        <p:spPr>
          <a:xfrm>
            <a:off x="799920" y="723600"/>
            <a:ext cx="10592280" cy="360"/>
          </a:xfrm>
          <a:prstGeom prst="straightConnector1">
            <a:avLst/>
          </a:prstGeom>
          <a:ln w="44450">
            <a:solidFill>
              <a:srgbClr val="000000"/>
            </a:solidFill>
          </a:ln>
        </p:spPr>
      </p:cxnSp>
      <p:cxnSp>
        <p:nvCxnSpPr>
          <p:cNvPr id="50" name="Straight Connector 7"/>
          <p:cNvCxnSpPr/>
          <p:nvPr/>
        </p:nvCxnSpPr>
        <p:spPr>
          <a:xfrm>
            <a:off x="799920" y="6142680"/>
            <a:ext cx="10592280" cy="360"/>
          </a:xfrm>
          <a:prstGeom prst="straightConnector1">
            <a:avLst/>
          </a:prstGeom>
          <a:ln w="12700">
            <a:solidFill>
              <a:srgbClr val="000000"/>
            </a:solidFill>
          </a:ln>
        </p:spPr>
      </p:cxnSp>
      <p:sp>
        <p:nvSpPr>
          <p:cNvPr id="51" name="PlaceHolder 1"/>
          <p:cNvSpPr>
            <a:spLocks noGrp="1"/>
          </p:cNvSpPr>
          <p:nvPr>
            <p:ph type="title"/>
          </p:nvPr>
        </p:nvSpPr>
        <p:spPr>
          <a:xfrm>
            <a:off x="700560" y="921960"/>
            <a:ext cx="10690920" cy="1370520"/>
          </a:xfrm>
          <a:prstGeom prst="rect">
            <a:avLst/>
          </a:prstGeom>
          <a:noFill/>
          <a:ln w="0">
            <a:noFill/>
          </a:ln>
        </p:spPr>
        <p:txBody>
          <a:bodyPr lIns="91440" tIns="45720" rIns="91440" bIns="45720" anchor="t">
            <a:noAutofit/>
          </a:bodyPr>
          <a:lstStyle/>
          <a:p>
            <a:pPr indent="0" defTabSz="914400">
              <a:lnSpc>
                <a:spcPct val="100000"/>
              </a:lnSpc>
              <a:buNone/>
            </a:pPr>
            <a:r>
              <a:rPr lang="en-US" sz="4000" b="0" u="none" strike="noStrike">
                <a:solidFill>
                  <a:schemeClr val="dk1"/>
                </a:solidFill>
                <a:effectLst/>
                <a:uFillTx/>
                <a:latin typeface="Univers Condensed"/>
              </a:rPr>
              <a:t>Click to edit Master title style</a:t>
            </a:r>
            <a:endParaRPr lang="aa-ET" sz="4000" b="0" u="none" strike="noStrike">
              <a:solidFill>
                <a:schemeClr val="dk1"/>
              </a:solidFill>
              <a:effectLst/>
              <a:uFillTx/>
              <a:latin typeface="Century Gothic"/>
            </a:endParaRPr>
          </a:p>
        </p:txBody>
      </p:sp>
      <p:sp>
        <p:nvSpPr>
          <p:cNvPr id="52" name="PlaceHolder 2"/>
          <p:cNvSpPr>
            <a:spLocks noGrp="1"/>
          </p:cNvSpPr>
          <p:nvPr>
            <p:ph type="dt" idx="15"/>
          </p:nvPr>
        </p:nvSpPr>
        <p:spPr>
          <a:xfrm>
            <a:off x="8369280" y="6356520"/>
            <a:ext cx="2592360" cy="364680"/>
          </a:xfrm>
          <a:prstGeom prst="rect">
            <a:avLst/>
          </a:prstGeom>
          <a:noFill/>
          <a:ln w="0">
            <a:noFill/>
          </a:ln>
        </p:spPr>
        <p:txBody>
          <a:bodyPr lIns="90000" tIns="45000" rIns="90000" bIns="45000" anchor="t">
            <a:noAutofit/>
          </a:bodyPr>
          <a:lstStyle>
            <a:lvl1pPr indent="0" defTabSz="914400">
              <a:lnSpc>
                <a:spcPct val="100000"/>
              </a:lnSpc>
              <a:buNone/>
              <a:defRPr lang="en-US" sz="1800" b="0" u="none" strike="noStrike">
                <a:solidFill>
                  <a:schemeClr val="dk1"/>
                </a:solidFill>
                <a:effectLst/>
                <a:uFillTx/>
                <a:latin typeface="Century Gothic"/>
              </a:defRPr>
            </a:lvl1pPr>
          </a:lstStyle>
          <a:p>
            <a:pPr indent="0" defTabSz="914400">
              <a:lnSpc>
                <a:spcPct val="100000"/>
              </a:lnSpc>
              <a:buNone/>
            </a:pPr>
            <a:r>
              <a:rPr lang="en-US" sz="1800" b="0" u="none" strike="noStrike">
                <a:solidFill>
                  <a:schemeClr val="dk1"/>
                </a:solidFill>
                <a:effectLst/>
                <a:uFillTx/>
                <a:latin typeface="Century Gothic"/>
              </a:rPr>
              <a:t>&lt;ημερομηνία/ώρα&gt;</a:t>
            </a:r>
            <a:endParaRPr lang="el-GR" sz="1800" b="0" u="none" strike="noStrike">
              <a:solidFill>
                <a:srgbClr val="000000"/>
              </a:solidFill>
              <a:effectLst/>
              <a:uFillTx/>
              <a:latin typeface="Times New Roman"/>
            </a:endParaRPr>
          </a:p>
        </p:txBody>
      </p:sp>
      <p:sp>
        <p:nvSpPr>
          <p:cNvPr id="53" name="PlaceHolder 3"/>
          <p:cNvSpPr>
            <a:spLocks noGrp="1"/>
          </p:cNvSpPr>
          <p:nvPr>
            <p:ph type="ftr" idx="16"/>
          </p:nvPr>
        </p:nvSpPr>
        <p:spPr>
          <a:xfrm>
            <a:off x="715320" y="6356520"/>
            <a:ext cx="4539240" cy="364680"/>
          </a:xfrm>
          <a:prstGeom prst="rect">
            <a:avLst/>
          </a:prstGeom>
          <a:noFill/>
          <a:ln w="0">
            <a:noFill/>
          </a:ln>
        </p:spPr>
        <p:txBody>
          <a:bodyPr lIns="91440" tIns="45720" rIns="91440" bIns="45720" anchor="ctr">
            <a:noAutofit/>
          </a:bodyPr>
          <a:lstStyle>
            <a:lvl1pPr indent="0" algn="ctr" defTabSz="914400">
              <a:lnSpc>
                <a:spcPct val="100000"/>
              </a:lnSpc>
              <a:buNone/>
              <a:defRPr lang="en-US" sz="1200" b="0" u="none" strike="noStrike">
                <a:solidFill>
                  <a:schemeClr val="dk1">
                    <a:tint val="75000"/>
                  </a:schemeClr>
                </a:solidFill>
                <a:effectLst/>
                <a:uFillTx/>
                <a:latin typeface="Century Gothic"/>
              </a:defRPr>
            </a:lvl1pPr>
          </a:lstStyle>
          <a:p>
            <a:pPr indent="0" algn="ctr" defTabSz="914400">
              <a:lnSpc>
                <a:spcPct val="100000"/>
              </a:lnSpc>
              <a:buNone/>
            </a:pPr>
            <a:r>
              <a:rPr lang="en-US" sz="1200" b="0" u="none" strike="noStrike">
                <a:solidFill>
                  <a:schemeClr val="dk1">
                    <a:tint val="75000"/>
                  </a:schemeClr>
                </a:solidFill>
                <a:effectLst/>
                <a:uFillTx/>
                <a:latin typeface="Century Gothic"/>
              </a:rPr>
              <a:t>&lt;υποσέλιδο&gt;</a:t>
            </a:r>
            <a:endParaRPr lang="el-GR" sz="1200" b="0" u="none" strike="noStrike">
              <a:solidFill>
                <a:srgbClr val="000000"/>
              </a:solidFill>
              <a:effectLst/>
              <a:uFillTx/>
              <a:latin typeface="Times New Roman"/>
            </a:endParaRPr>
          </a:p>
        </p:txBody>
      </p:sp>
      <p:sp>
        <p:nvSpPr>
          <p:cNvPr id="54" name="PlaceHolder 4"/>
          <p:cNvSpPr>
            <a:spLocks noGrp="1"/>
          </p:cNvSpPr>
          <p:nvPr>
            <p:ph type="sldNum" idx="17"/>
          </p:nvPr>
        </p:nvSpPr>
        <p:spPr>
          <a:xfrm>
            <a:off x="10919160" y="6356520"/>
            <a:ext cx="672120" cy="364680"/>
          </a:xfrm>
          <a:prstGeom prst="rect">
            <a:avLst/>
          </a:prstGeom>
          <a:noFill/>
          <a:ln w="0">
            <a:noFill/>
          </a:ln>
        </p:spPr>
        <p:txBody>
          <a:bodyPr lIns="91440" tIns="45720" rIns="91440" bIns="45720" anchor="ctr">
            <a:noAutofit/>
          </a:bodyPr>
          <a:lstStyle>
            <a:lvl1pPr indent="0" algn="r" defTabSz="914400">
              <a:lnSpc>
                <a:spcPct val="100000"/>
              </a:lnSpc>
              <a:buNone/>
              <a:defRPr lang="en-US" sz="1800" b="0" u="none" strike="noStrike">
                <a:solidFill>
                  <a:schemeClr val="dk1"/>
                </a:solidFill>
                <a:effectLst/>
                <a:uFillTx/>
                <a:latin typeface="Century Gothic"/>
              </a:defRPr>
            </a:lvl1pPr>
          </a:lstStyle>
          <a:p>
            <a:pPr indent="0" algn="r" defTabSz="914400">
              <a:lnSpc>
                <a:spcPct val="100000"/>
              </a:lnSpc>
              <a:buNone/>
            </a:pPr>
            <a:fld id="{C14CCC6C-F8C3-4F74-A62F-270F04FC043C}" type="slidenum">
              <a:rPr lang="en-US" sz="1800" b="0" u="none" strike="noStrike">
                <a:solidFill>
                  <a:schemeClr val="dk1"/>
                </a:solidFill>
                <a:effectLst/>
                <a:uFillTx/>
                <a:latin typeface="Century Gothic"/>
              </a:rPr>
              <a:t>‹#›</a:t>
            </a:fld>
            <a:endParaRPr lang="el-GR" sz="1800" b="0" u="none" strike="noStrike">
              <a:solidFill>
                <a:srgbClr val="000000"/>
              </a:solidFill>
              <a:effectLst/>
              <a:uFillTx/>
              <a:latin typeface="Times New Roman"/>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FFFFFF"/>
        </a:solidFill>
        <a:effectLst/>
      </p:bgPr>
    </p:bg>
    <p:spTree>
      <p:nvGrpSpPr>
        <p:cNvPr id="1" name=""/>
        <p:cNvGrpSpPr/>
        <p:nvPr/>
      </p:nvGrpSpPr>
      <p:grpSpPr>
        <a:xfrm>
          <a:off x="0" y="0"/>
          <a:ext cx="0" cy="0"/>
          <a:chOff x="0" y="0"/>
          <a:chExt cx="0" cy="0"/>
        </a:xfrm>
      </p:grpSpPr>
      <p:cxnSp>
        <p:nvCxnSpPr>
          <p:cNvPr id="55" name="Straight Connector 6"/>
          <p:cNvCxnSpPr/>
          <p:nvPr/>
        </p:nvCxnSpPr>
        <p:spPr>
          <a:xfrm>
            <a:off x="799920" y="723600"/>
            <a:ext cx="10592280" cy="360"/>
          </a:xfrm>
          <a:prstGeom prst="straightConnector1">
            <a:avLst/>
          </a:prstGeom>
          <a:ln w="44450">
            <a:solidFill>
              <a:srgbClr val="000000"/>
            </a:solidFill>
          </a:ln>
        </p:spPr>
      </p:cxnSp>
      <p:cxnSp>
        <p:nvCxnSpPr>
          <p:cNvPr id="56" name="Straight Connector 7"/>
          <p:cNvCxnSpPr/>
          <p:nvPr/>
        </p:nvCxnSpPr>
        <p:spPr>
          <a:xfrm>
            <a:off x="799920" y="6142680"/>
            <a:ext cx="10592280" cy="360"/>
          </a:xfrm>
          <a:prstGeom prst="straightConnector1">
            <a:avLst/>
          </a:prstGeom>
          <a:ln w="12700">
            <a:solidFill>
              <a:srgbClr val="000000"/>
            </a:solidFill>
          </a:ln>
        </p:spPr>
      </p:cxnSp>
      <p:sp>
        <p:nvSpPr>
          <p:cNvPr id="57" name="PlaceHolder 1"/>
          <p:cNvSpPr>
            <a:spLocks noGrp="1"/>
          </p:cNvSpPr>
          <p:nvPr>
            <p:ph type="dt" idx="18"/>
          </p:nvPr>
        </p:nvSpPr>
        <p:spPr>
          <a:xfrm>
            <a:off x="8369280" y="6356520"/>
            <a:ext cx="2592360" cy="364680"/>
          </a:xfrm>
          <a:prstGeom prst="rect">
            <a:avLst/>
          </a:prstGeom>
          <a:noFill/>
          <a:ln w="0">
            <a:noFill/>
          </a:ln>
        </p:spPr>
        <p:txBody>
          <a:bodyPr lIns="90000" tIns="45000" rIns="90000" bIns="45000" anchor="t">
            <a:noAutofit/>
          </a:bodyPr>
          <a:lstStyle>
            <a:lvl1pPr indent="0" defTabSz="914400">
              <a:lnSpc>
                <a:spcPct val="100000"/>
              </a:lnSpc>
              <a:buNone/>
              <a:defRPr lang="en-US" sz="1800" b="0" u="none" strike="noStrike">
                <a:solidFill>
                  <a:schemeClr val="dk1"/>
                </a:solidFill>
                <a:effectLst/>
                <a:uFillTx/>
                <a:latin typeface="Century Gothic"/>
              </a:defRPr>
            </a:lvl1pPr>
          </a:lstStyle>
          <a:p>
            <a:pPr indent="0" defTabSz="914400">
              <a:lnSpc>
                <a:spcPct val="100000"/>
              </a:lnSpc>
              <a:buNone/>
            </a:pPr>
            <a:r>
              <a:rPr lang="en-US" sz="1800" b="0" u="none" strike="noStrike">
                <a:solidFill>
                  <a:schemeClr val="dk1"/>
                </a:solidFill>
                <a:effectLst/>
                <a:uFillTx/>
                <a:latin typeface="Century Gothic"/>
              </a:rPr>
              <a:t>&lt;ημερομηνία/ώρα&gt;</a:t>
            </a:r>
            <a:endParaRPr lang="el-GR" sz="1800" b="0" u="none" strike="noStrike">
              <a:solidFill>
                <a:srgbClr val="000000"/>
              </a:solidFill>
              <a:effectLst/>
              <a:uFillTx/>
              <a:latin typeface="Times New Roman"/>
            </a:endParaRPr>
          </a:p>
        </p:txBody>
      </p:sp>
      <p:sp>
        <p:nvSpPr>
          <p:cNvPr id="58" name="PlaceHolder 2"/>
          <p:cNvSpPr>
            <a:spLocks noGrp="1"/>
          </p:cNvSpPr>
          <p:nvPr>
            <p:ph type="ftr" idx="19"/>
          </p:nvPr>
        </p:nvSpPr>
        <p:spPr>
          <a:xfrm>
            <a:off x="715320" y="6356520"/>
            <a:ext cx="4539240" cy="364680"/>
          </a:xfrm>
          <a:prstGeom prst="rect">
            <a:avLst/>
          </a:prstGeom>
          <a:noFill/>
          <a:ln w="0">
            <a:noFill/>
          </a:ln>
        </p:spPr>
        <p:txBody>
          <a:bodyPr lIns="91440" tIns="45720" rIns="91440" bIns="45720" anchor="ctr">
            <a:noAutofit/>
          </a:bodyPr>
          <a:lstStyle>
            <a:lvl1pPr indent="0" algn="ctr" defTabSz="914400">
              <a:lnSpc>
                <a:spcPct val="100000"/>
              </a:lnSpc>
              <a:buNone/>
              <a:defRPr lang="en-US" sz="1200" b="0" u="none" strike="noStrike">
                <a:solidFill>
                  <a:schemeClr val="dk1">
                    <a:tint val="75000"/>
                  </a:schemeClr>
                </a:solidFill>
                <a:effectLst/>
                <a:uFillTx/>
                <a:latin typeface="Century Gothic"/>
              </a:defRPr>
            </a:lvl1pPr>
          </a:lstStyle>
          <a:p>
            <a:pPr indent="0" algn="ctr" defTabSz="914400">
              <a:lnSpc>
                <a:spcPct val="100000"/>
              </a:lnSpc>
              <a:buNone/>
            </a:pPr>
            <a:r>
              <a:rPr lang="en-US" sz="1200" b="0" u="none" strike="noStrike">
                <a:solidFill>
                  <a:schemeClr val="dk1">
                    <a:tint val="75000"/>
                  </a:schemeClr>
                </a:solidFill>
                <a:effectLst/>
                <a:uFillTx/>
                <a:latin typeface="Century Gothic"/>
              </a:rPr>
              <a:t>&lt;υποσέλιδο&gt;</a:t>
            </a:r>
            <a:endParaRPr lang="el-GR" sz="1200" b="0" u="none" strike="noStrike">
              <a:solidFill>
                <a:srgbClr val="000000"/>
              </a:solidFill>
              <a:effectLst/>
              <a:uFillTx/>
              <a:latin typeface="Times New Roman"/>
            </a:endParaRPr>
          </a:p>
        </p:txBody>
      </p:sp>
      <p:sp>
        <p:nvSpPr>
          <p:cNvPr id="59" name="PlaceHolder 3"/>
          <p:cNvSpPr>
            <a:spLocks noGrp="1"/>
          </p:cNvSpPr>
          <p:nvPr>
            <p:ph type="sldNum" idx="20"/>
          </p:nvPr>
        </p:nvSpPr>
        <p:spPr>
          <a:xfrm>
            <a:off x="10919160" y="6356520"/>
            <a:ext cx="672120" cy="364680"/>
          </a:xfrm>
          <a:prstGeom prst="rect">
            <a:avLst/>
          </a:prstGeom>
          <a:noFill/>
          <a:ln w="0">
            <a:noFill/>
          </a:ln>
        </p:spPr>
        <p:txBody>
          <a:bodyPr lIns="91440" tIns="45720" rIns="91440" bIns="45720" anchor="ctr">
            <a:noAutofit/>
          </a:bodyPr>
          <a:lstStyle>
            <a:lvl1pPr indent="0" algn="r" defTabSz="914400">
              <a:lnSpc>
                <a:spcPct val="100000"/>
              </a:lnSpc>
              <a:buNone/>
              <a:defRPr lang="en-US" sz="1800" b="0" u="none" strike="noStrike">
                <a:solidFill>
                  <a:schemeClr val="dk1"/>
                </a:solidFill>
                <a:effectLst/>
                <a:uFillTx/>
                <a:latin typeface="Century Gothic"/>
              </a:defRPr>
            </a:lvl1pPr>
          </a:lstStyle>
          <a:p>
            <a:pPr indent="0" algn="r" defTabSz="914400">
              <a:lnSpc>
                <a:spcPct val="100000"/>
              </a:lnSpc>
              <a:buNone/>
            </a:pPr>
            <a:fld id="{F867E74F-FC18-4D5D-B40D-07B11688000A}" type="slidenum">
              <a:rPr lang="en-US" sz="1800" b="0" u="none" strike="noStrike">
                <a:solidFill>
                  <a:schemeClr val="dk1"/>
                </a:solidFill>
                <a:effectLst/>
                <a:uFillTx/>
                <a:latin typeface="Century Gothic"/>
              </a:rPr>
              <a:t>‹#›</a:t>
            </a:fld>
            <a:endParaRPr lang="el-GR" sz="1800" b="0" u="none" strike="noStrike">
              <a:solidFill>
                <a:srgbClr val="000000"/>
              </a:solidFill>
              <a:effectLst/>
              <a:uFillTx/>
              <a:latin typeface="Times New Roman"/>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1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14.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15.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16.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8" Type="http://schemas.openxmlformats.org/officeDocument/2006/relationships/customXml" Target="../ink/ink18.xml"/><Relationship Id="rId3" Type="http://schemas.openxmlformats.org/officeDocument/2006/relationships/hyperlink" Target="https://www.ie-ei.eu/Ressources/FCK/image/Theses/2024/GEGPA_Hellfors_Thesis.pdf?utm_source=chatgpt.com" TargetMode="External"/><Relationship Id="rId7" Type="http://schemas.openxmlformats.org/officeDocument/2006/relationships/image" Target="../media/image3.png"/><Relationship Id="rId2" Type="http://schemas.openxmlformats.org/officeDocument/2006/relationships/hyperlink" Target="https://nhess.copernicus.org/articles/23/525/2023/?utm_source=chatgpt.com" TargetMode="External"/><Relationship Id="rId1" Type="http://schemas.openxmlformats.org/officeDocument/2006/relationships/slideLayout" Target="../slideLayouts/slideLayout1.xml"/><Relationship Id="rId6" Type="http://schemas.openxmlformats.org/officeDocument/2006/relationships/customXml" Target="../ink/ink17.xml"/><Relationship Id="rId5" Type="http://schemas.openxmlformats.org/officeDocument/2006/relationships/hyperlink" Target="https://d-nb.info/1248604954/34?utm_source=chatgpt.com" TargetMode="External"/><Relationship Id="rId4" Type="http://schemas.openxmlformats.org/officeDocument/2006/relationships/hyperlink" Target="https://agupubs.onlinelibrary.wiley.com/doi/10.1029/2024WR037813?utm_source=chatgpt.com" TargetMode="External"/><Relationship Id="rId9"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19.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image" Target="../media/image4.png"/><Relationship Id="rId4" Type="http://schemas.openxmlformats.org/officeDocument/2006/relationships/customXml" Target="../ink/ink20.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2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2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2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24.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25.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26.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2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28.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29.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30.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3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3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ustomXml" Target="../ink/ink3.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customXml" Target="../ink/ink4.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ustomXml" Target="../ink/ink5.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customXml" Target="../ink/ink6.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8.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9.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10.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1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ustomXml" Target="../ink/ink1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a:extLst>
            <a:ext uri="{FF2B5EF4-FFF2-40B4-BE49-F238E27FC236}">
              <a16:creationId xmlns:a16="http://schemas.microsoft.com/office/drawing/2014/main" id="{F9D78C6B-0C01-37EA-F881-FB9FC9D6BD97}"/>
            </a:ext>
          </a:extLst>
        </p:cNvPr>
        <p:cNvGrpSpPr/>
        <p:nvPr/>
      </p:nvGrpSpPr>
      <p:grpSpPr>
        <a:xfrm>
          <a:off x="0" y="0"/>
          <a:ext cx="0" cy="0"/>
          <a:chOff x="0" y="0"/>
          <a:chExt cx="0" cy="0"/>
        </a:xfrm>
      </p:grpSpPr>
      <p:sp>
        <p:nvSpPr>
          <p:cNvPr id="84" name="PlaceHolder 2">
            <a:extLst>
              <a:ext uri="{FF2B5EF4-FFF2-40B4-BE49-F238E27FC236}">
                <a16:creationId xmlns:a16="http://schemas.microsoft.com/office/drawing/2014/main" id="{3D470033-DB03-AA85-A505-E6EF446AEBF1}"/>
              </a:ext>
            </a:extLst>
          </p:cNvPr>
          <p:cNvSpPr>
            <a:spLocks noGrp="1"/>
          </p:cNvSpPr>
          <p:nvPr>
            <p:ph type="subTitle"/>
          </p:nvPr>
        </p:nvSpPr>
        <p:spPr>
          <a:xfrm>
            <a:off x="534687" y="2798956"/>
            <a:ext cx="6479429" cy="3170555"/>
          </a:xfrm>
          <a:prstGeom prst="rect">
            <a:avLst/>
          </a:prstGeom>
          <a:noFill/>
          <a:ln w="0">
            <a:noFill/>
          </a:ln>
        </p:spPr>
        <p:txBody>
          <a:bodyPr lIns="91440" tIns="45720" rIns="91440" bIns="45720" anchor="b">
            <a:noAutofit/>
          </a:bodyPr>
          <a:lstStyle/>
          <a:p>
            <a:pPr indent="0">
              <a:lnSpc>
                <a:spcPct val="150000"/>
              </a:lnSpc>
              <a:buNone/>
            </a:pPr>
            <a:r>
              <a:rPr lang="el-GR" sz="2000" b="0" u="none" strike="noStrike" dirty="0">
                <a:solidFill>
                  <a:schemeClr val="dk1"/>
                </a:solidFill>
                <a:effectLst/>
                <a:uFillTx/>
                <a:latin typeface="Univers"/>
              </a:rPr>
              <a:t>Αστική Ανθεκτικότητα</a:t>
            </a:r>
          </a:p>
          <a:p>
            <a:pPr indent="0">
              <a:lnSpc>
                <a:spcPct val="150000"/>
              </a:lnSpc>
              <a:buNone/>
            </a:pPr>
            <a:r>
              <a:rPr lang="el-GR" sz="2000" b="0" u="none" strike="noStrike" dirty="0">
                <a:solidFill>
                  <a:schemeClr val="dk1"/>
                </a:solidFill>
                <a:effectLst/>
                <a:uFillTx/>
                <a:latin typeface="Univers"/>
              </a:rPr>
              <a:t>Εκθέσεις Τεκμηρίωσης κλιματικής ανθεκτικότητας</a:t>
            </a:r>
          </a:p>
          <a:p>
            <a:pPr indent="0">
              <a:lnSpc>
                <a:spcPct val="150000"/>
              </a:lnSpc>
              <a:buNone/>
            </a:pPr>
            <a:r>
              <a:rPr lang="el-GR" sz="2000" dirty="0">
                <a:solidFill>
                  <a:schemeClr val="dk1"/>
                </a:solidFill>
                <a:latin typeface="Univers"/>
              </a:rPr>
              <a:t>Χρηματοδοτικά εργαλεία</a:t>
            </a:r>
            <a:endParaRPr lang="el-GR" sz="2000" b="0" u="none" strike="noStrike" dirty="0">
              <a:solidFill>
                <a:schemeClr val="dk1"/>
              </a:solidFill>
              <a:effectLst/>
              <a:uFillTx/>
              <a:latin typeface="Univers"/>
            </a:endParaRPr>
          </a:p>
          <a:p>
            <a:pPr indent="0">
              <a:lnSpc>
                <a:spcPct val="150000"/>
              </a:lnSpc>
              <a:buNone/>
            </a:pPr>
            <a:r>
              <a:rPr lang="el-GR" sz="2000" dirty="0" err="1">
                <a:solidFill>
                  <a:schemeClr val="dk1"/>
                </a:solidFill>
                <a:latin typeface="Univers"/>
              </a:rPr>
              <a:t>Ευρωκώδικες</a:t>
            </a:r>
            <a:endParaRPr lang="el-GR" sz="2000" dirty="0">
              <a:solidFill>
                <a:schemeClr val="dk1"/>
              </a:solidFill>
              <a:latin typeface="Univers"/>
            </a:endParaRPr>
          </a:p>
          <a:p>
            <a:pPr indent="0">
              <a:lnSpc>
                <a:spcPct val="150000"/>
              </a:lnSpc>
              <a:buNone/>
            </a:pPr>
            <a:r>
              <a:rPr lang="en-US" sz="2000" dirty="0">
                <a:solidFill>
                  <a:schemeClr val="dk1"/>
                </a:solidFill>
                <a:latin typeface="Univers"/>
              </a:rPr>
              <a:t>Case Study: </a:t>
            </a:r>
            <a:r>
              <a:rPr lang="el-GR" sz="2000" dirty="0">
                <a:solidFill>
                  <a:schemeClr val="dk1"/>
                </a:solidFill>
                <a:latin typeface="Univers"/>
              </a:rPr>
              <a:t> Η μεγάλη πλημμύρα του Ιουλίου 2021 σε Γερμανία–Βέλγιο–Ολλανδία</a:t>
            </a:r>
            <a:endParaRPr lang="el-GR" sz="2000" b="0" u="none" strike="noStrike" dirty="0">
              <a:solidFill>
                <a:schemeClr val="dk1"/>
              </a:solidFill>
              <a:effectLst/>
              <a:uFillTx/>
              <a:latin typeface="Univers"/>
            </a:endParaRPr>
          </a:p>
        </p:txBody>
      </p:sp>
      <p:cxnSp>
        <p:nvCxnSpPr>
          <p:cNvPr id="85" name="Straight Connector 17">
            <a:extLst>
              <a:ext uri="{FF2B5EF4-FFF2-40B4-BE49-F238E27FC236}">
                <a16:creationId xmlns:a16="http://schemas.microsoft.com/office/drawing/2014/main" id="{094131F3-EDA7-14ED-D2EB-298496834B7C}"/>
              </a:ext>
              <a:ext uri="{C183D7F6-B498-43B3-948B-1728B52AA6E4}">
                <adec:decorative xmlns:adec="http://schemas.microsoft.com/office/drawing/2017/decorative" val="1"/>
              </a:ext>
            </a:extLst>
          </p:cNvPr>
          <p:cNvCxnSpPr/>
          <p:nvPr/>
        </p:nvCxnSpPr>
        <p:spPr>
          <a:xfrm>
            <a:off x="799920" y="723600"/>
            <a:ext cx="1371960" cy="360"/>
          </a:xfrm>
          <a:prstGeom prst="straightConnector1">
            <a:avLst/>
          </a:prstGeom>
          <a:ln w="44450">
            <a:solidFill>
              <a:srgbClr val="000000"/>
            </a:solidFill>
          </a:ln>
        </p:spPr>
      </p:cxnSp>
      <p:pic>
        <p:nvPicPr>
          <p:cNvPr id="3" name="Picture 2" descr="A black and red sign with red text&#10;&#10;AI-generated content may be incorrect.">
            <a:extLst>
              <a:ext uri="{FF2B5EF4-FFF2-40B4-BE49-F238E27FC236}">
                <a16:creationId xmlns:a16="http://schemas.microsoft.com/office/drawing/2014/main" id="{ED840920-7708-1591-5ADC-62B76AF2A7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03053" y="1933731"/>
            <a:ext cx="4295014" cy="2326676"/>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987295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8FA8D8-EDE2-CBBF-E372-575ACE2D8837}"/>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666F975E-CBF9-171A-18D8-F30A358432B8}"/>
              </a:ext>
            </a:extLst>
          </p:cNvPr>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93C53458-C39B-1D3E-AC5A-62B927106202}"/>
              </a:ext>
            </a:extLst>
          </p:cNvPr>
          <p:cNvSpPr>
            <a:spLocks noGrp="1"/>
          </p:cNvSpPr>
          <p:nvPr>
            <p:ph type="title"/>
          </p:nvPr>
        </p:nvSpPr>
        <p:spPr>
          <a:xfrm>
            <a:off x="764640" y="732240"/>
            <a:ext cx="10690920" cy="547200"/>
          </a:xfrm>
          <a:prstGeom prst="rect">
            <a:avLst/>
          </a:prstGeom>
          <a:noFill/>
          <a:ln w="0">
            <a:noFill/>
          </a:ln>
        </p:spPr>
        <p:txBody>
          <a:bodyPr lIns="91440" tIns="45720" rIns="91440" bIns="45720" anchor="t">
            <a:noAutofit/>
          </a:bodyPr>
          <a:lstStyle/>
          <a:p>
            <a:pPr indent="0" algn="ctr">
              <a:buNone/>
            </a:pPr>
            <a:r>
              <a:rPr lang="el-GR" sz="2400" b="1" dirty="0" err="1">
                <a:solidFill>
                  <a:srgbClr val="000000"/>
                </a:solidFill>
              </a:rPr>
              <a:t>Ευρωκώδικες</a:t>
            </a:r>
            <a:r>
              <a:rPr lang="el-GR" sz="2400" b="1" dirty="0">
                <a:solidFill>
                  <a:srgbClr val="000000"/>
                </a:solidFill>
              </a:rPr>
              <a:t> </a:t>
            </a:r>
            <a:r>
              <a:rPr lang="en-US" sz="2400" b="1" dirty="0">
                <a:solidFill>
                  <a:srgbClr val="000000"/>
                </a:solidFill>
              </a:rPr>
              <a:t>(Eurocodes)</a:t>
            </a:r>
            <a:br>
              <a:rPr lang="el-GR" sz="4000" dirty="0">
                <a:solidFill>
                  <a:schemeClr val="dk1"/>
                </a:solidFill>
              </a:rPr>
            </a:br>
            <a:endParaRPr lang="aa-ET" sz="4000" b="0" u="none" strike="noStrike" dirty="0">
              <a:solidFill>
                <a:schemeClr val="dk1"/>
              </a:solidFill>
              <a:effectLst/>
              <a:uFillTx/>
              <a:latin typeface="Century Gothic"/>
            </a:endParaRPr>
          </a:p>
        </p:txBody>
      </p:sp>
      <p:sp>
        <p:nvSpPr>
          <p:cNvPr id="89" name="PlaceHolder 3">
            <a:extLst>
              <a:ext uri="{FF2B5EF4-FFF2-40B4-BE49-F238E27FC236}">
                <a16:creationId xmlns:a16="http://schemas.microsoft.com/office/drawing/2014/main" id="{AA16ECDC-C0AE-276D-88A2-69C0C6B0039B}"/>
              </a:ext>
            </a:extLst>
          </p:cNvPr>
          <p:cNvSpPr>
            <a:spLocks noGrp="1"/>
          </p:cNvSpPr>
          <p:nvPr>
            <p:ph/>
          </p:nvPr>
        </p:nvSpPr>
        <p:spPr>
          <a:xfrm>
            <a:off x="700560" y="1353312"/>
            <a:ext cx="10690920" cy="5367888"/>
          </a:xfrm>
          <a:prstGeom prst="rect">
            <a:avLst/>
          </a:prstGeom>
          <a:noFill/>
          <a:ln w="0">
            <a:noFill/>
          </a:ln>
        </p:spPr>
        <p:txBody>
          <a:bodyPr lIns="91440" tIns="45720" rIns="91440" bIns="45720" anchor="t">
            <a:normAutofit/>
          </a:bodyPr>
          <a:lstStyle/>
          <a:p>
            <a:pPr indent="0" algn="just">
              <a:lnSpc>
                <a:spcPct val="110000"/>
              </a:lnSpc>
              <a:spcBef>
                <a:spcPts val="1417"/>
              </a:spcBef>
              <a:buNone/>
            </a:pPr>
            <a:r>
              <a:rPr lang="el-GR" sz="1800" dirty="0"/>
              <a:t>Οι </a:t>
            </a:r>
            <a:r>
              <a:rPr lang="el-GR" sz="1800" dirty="0" err="1"/>
              <a:t>Ευρωκώδικες</a:t>
            </a:r>
            <a:r>
              <a:rPr lang="el-GR" sz="1800" dirty="0"/>
              <a:t> είναι μια σειρά δέκα Ευρωπαϊκών Προτύπων (EN) για το σχεδιασμό των κατασκευών που αναπτύχθηκαν από την Ευρωπαϊκή Επιτροπή Τυποποίησης (CEN). </a:t>
            </a:r>
          </a:p>
          <a:p>
            <a:pPr marL="514350" indent="-285750" algn="just">
              <a:lnSpc>
                <a:spcPct val="110000"/>
              </a:lnSpc>
              <a:spcBef>
                <a:spcPts val="1417"/>
              </a:spcBef>
              <a:buFont typeface="Wingdings" panose="05000000000000000000" pitchFamily="2" charset="2"/>
              <a:buChar char="ü"/>
            </a:pPr>
            <a:r>
              <a:rPr lang="el-GR" sz="1800" dirty="0"/>
              <a:t>Παρέχουν ένα κοινό για όλη την Ε.Ε. σύνολο μεθόδων για τον υπολογισμό της μηχανικής αντοχής των κατασκευαστικών έργων και των στοιχείων τους, τα οποία καλύπτονται από την Οδηγία 89/106/ΕΟΚ. </a:t>
            </a:r>
          </a:p>
          <a:p>
            <a:pPr marL="514350" indent="-285750" algn="just">
              <a:lnSpc>
                <a:spcPct val="110000"/>
              </a:lnSpc>
              <a:spcBef>
                <a:spcPts val="1417"/>
              </a:spcBef>
              <a:buFont typeface="Wingdings" panose="05000000000000000000" pitchFamily="2" charset="2"/>
              <a:buChar char="ü"/>
            </a:pPr>
            <a:r>
              <a:rPr lang="el-GR" sz="1800" dirty="0">
                <a:solidFill>
                  <a:schemeClr val="dk1"/>
                </a:solidFill>
              </a:rPr>
              <a:t>Οι </a:t>
            </a:r>
            <a:r>
              <a:rPr lang="el-GR" sz="1800" dirty="0" err="1">
                <a:solidFill>
                  <a:schemeClr val="dk1"/>
                </a:solidFill>
              </a:rPr>
              <a:t>Ευρωκώδικες</a:t>
            </a:r>
            <a:r>
              <a:rPr lang="el-GR" sz="1800" dirty="0">
                <a:solidFill>
                  <a:schemeClr val="dk1"/>
                </a:solidFill>
              </a:rPr>
              <a:t> συμπεριλαμβάνουν όλους τους τρόπους δόμησης (από σκυρόδεμα, χάλυβα, ξύλο, τοιχοποιία, γεωτεχνικά έργα και αλουμίνιο)</a:t>
            </a:r>
          </a:p>
          <a:p>
            <a:pPr indent="0" algn="just">
              <a:lnSpc>
                <a:spcPct val="110000"/>
              </a:lnSpc>
              <a:spcBef>
                <a:spcPts val="1417"/>
              </a:spcBef>
              <a:buNone/>
            </a:pPr>
            <a:endParaRPr lang="el-GR" sz="1800" b="1" u="none" strike="noStrike" dirty="0">
              <a:solidFill>
                <a:schemeClr val="dk1"/>
              </a:solidFill>
              <a:effectLst/>
              <a:uFillTx/>
            </a:endParaRPr>
          </a:p>
          <a:p>
            <a:pPr indent="0" algn="just">
              <a:lnSpc>
                <a:spcPct val="110000"/>
              </a:lnSpc>
              <a:spcBef>
                <a:spcPts val="1417"/>
              </a:spcBef>
              <a:buNone/>
            </a:pPr>
            <a:r>
              <a:rPr lang="el-GR" sz="1800" b="1" u="none" strike="noStrike" dirty="0">
                <a:solidFill>
                  <a:schemeClr val="dk1"/>
                </a:solidFill>
                <a:effectLst/>
                <a:uFillTx/>
              </a:rPr>
              <a:t>Οι </a:t>
            </a:r>
            <a:r>
              <a:rPr lang="el-GR" sz="1800" b="1" u="none" strike="noStrike" dirty="0" err="1">
                <a:solidFill>
                  <a:schemeClr val="dk1"/>
                </a:solidFill>
                <a:effectLst/>
                <a:uFillTx/>
              </a:rPr>
              <a:t>Ευρωκώδικες</a:t>
            </a:r>
            <a:r>
              <a:rPr lang="el-GR" sz="1800" b="1" u="none" strike="noStrike" dirty="0">
                <a:solidFill>
                  <a:schemeClr val="dk1"/>
                </a:solidFill>
                <a:effectLst/>
                <a:uFillTx/>
              </a:rPr>
              <a:t> δεύτερης γενιάς θα διανεμηθούν από το CEN στους εθνικούς οργανισμούς τυποποίησης το αργότερο έως τις 30 Μαρτίου 2026.</a:t>
            </a:r>
          </a:p>
          <a:p>
            <a:pPr indent="0" algn="just">
              <a:lnSpc>
                <a:spcPct val="110000"/>
              </a:lnSpc>
              <a:spcBef>
                <a:spcPts val="1417"/>
              </a:spcBef>
              <a:buNone/>
            </a:pPr>
            <a:r>
              <a:rPr lang="el-GR" sz="1800" b="1" dirty="0">
                <a:solidFill>
                  <a:schemeClr val="dk1"/>
                </a:solidFill>
              </a:rPr>
              <a:t>Θα λαμβάνουν υπόψη τους τα δεδομένα της κλιματικής αλλαγής στην βάση ιστορικών στοιχείων. </a:t>
            </a:r>
            <a:endParaRPr lang="el-GR" sz="1800" b="1" u="none" strike="noStrike" dirty="0">
              <a:solidFill>
                <a:schemeClr val="dk1"/>
              </a:solidFill>
              <a:effectLst/>
              <a:uFillTx/>
            </a:endParaRPr>
          </a:p>
          <a:p>
            <a:pPr indent="0" algn="just">
              <a:lnSpc>
                <a:spcPct val="110000"/>
              </a:lnSpc>
              <a:spcBef>
                <a:spcPts val="1417"/>
              </a:spcBef>
              <a:buNone/>
            </a:pPr>
            <a:endParaRPr lang="el-GR" sz="1800" b="1" u="none" strike="noStrike" dirty="0">
              <a:solidFill>
                <a:schemeClr val="dk1"/>
              </a:solidFill>
              <a:effectLst/>
              <a:uFillTx/>
            </a:endParaRPr>
          </a:p>
          <a:p>
            <a:pPr indent="0" algn="just">
              <a:lnSpc>
                <a:spcPct val="110000"/>
              </a:lnSpc>
              <a:spcBef>
                <a:spcPts val="1417"/>
              </a:spcBef>
              <a:buNone/>
            </a:pPr>
            <a:endParaRPr lang="aa-ET" sz="1800" b="1" u="none" strike="noStrike" dirty="0">
              <a:solidFill>
                <a:schemeClr val="dk1"/>
              </a:solidFill>
              <a:effectLst/>
              <a:uFillTx/>
            </a:endParaRPr>
          </a:p>
        </p:txBody>
      </p:sp>
      <p:sp>
        <p:nvSpPr>
          <p:cNvPr id="90" name="TextBox 1">
            <a:extLst>
              <a:ext uri="{FF2B5EF4-FFF2-40B4-BE49-F238E27FC236}">
                <a16:creationId xmlns:a16="http://schemas.microsoft.com/office/drawing/2014/main" id="{7D1472A1-A27C-CDB1-DA1C-8D0DBFE3373A}"/>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AD1E4F76-3338-1589-9267-DB23E2C05FA9}"/>
              </a:ext>
            </a:extLst>
          </p:cNvPr>
          <p:cNvSpPr>
            <a:spLocks noGrp="1"/>
          </p:cNvSpPr>
          <p:nvPr>
            <p:ph type="sldNum" idx="1"/>
          </p:nvPr>
        </p:nvSpPr>
        <p:spPr/>
        <p:txBody>
          <a:bodyPr/>
          <a:lstStyle/>
          <a:p>
            <a:fld id="{9D330956-1242-46C6-980F-540FE887BE7C}" type="slidenum">
              <a:rPr/>
              <a:t>10</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1F11B9E8-B79B-33B2-847E-8FDD47DD977D}"/>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67DCCFB0-1C88-E54E-211D-85B90A5A97DE}"/>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2021450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CE60C-F786-766F-F03E-8F92487A49F3}"/>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617006A2-2C07-6F17-8583-B328BDCF8971}"/>
              </a:ext>
            </a:extLst>
          </p:cNvPr>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12E6F7F5-3C07-B8E6-F14B-2054614132B2}"/>
              </a:ext>
            </a:extLst>
          </p:cNvPr>
          <p:cNvSpPr>
            <a:spLocks noGrp="1"/>
          </p:cNvSpPr>
          <p:nvPr>
            <p:ph type="title"/>
          </p:nvPr>
        </p:nvSpPr>
        <p:spPr>
          <a:xfrm>
            <a:off x="764640" y="732240"/>
            <a:ext cx="10690920" cy="547200"/>
          </a:xfrm>
          <a:prstGeom prst="rect">
            <a:avLst/>
          </a:prstGeom>
          <a:noFill/>
          <a:ln w="0">
            <a:noFill/>
          </a:ln>
        </p:spPr>
        <p:txBody>
          <a:bodyPr lIns="91440" tIns="45720" rIns="91440" bIns="45720" anchor="t">
            <a:noAutofit/>
          </a:bodyPr>
          <a:lstStyle/>
          <a:p>
            <a:pPr indent="0" algn="ctr">
              <a:buNone/>
            </a:pPr>
            <a:r>
              <a:rPr lang="el-GR" sz="2400" b="1" dirty="0" err="1">
                <a:solidFill>
                  <a:srgbClr val="000000"/>
                </a:solidFill>
              </a:rPr>
              <a:t>Ευρωκώδικες</a:t>
            </a:r>
            <a:r>
              <a:rPr lang="el-GR" sz="2400" b="1" dirty="0">
                <a:solidFill>
                  <a:srgbClr val="000000"/>
                </a:solidFill>
              </a:rPr>
              <a:t> </a:t>
            </a:r>
            <a:r>
              <a:rPr lang="en-US" sz="2400" b="1" dirty="0">
                <a:solidFill>
                  <a:srgbClr val="000000"/>
                </a:solidFill>
              </a:rPr>
              <a:t>(Eurocodes)</a:t>
            </a:r>
            <a:br>
              <a:rPr lang="el-GR" sz="4000" dirty="0">
                <a:solidFill>
                  <a:schemeClr val="dk1"/>
                </a:solidFill>
              </a:rPr>
            </a:br>
            <a:endParaRPr lang="aa-ET" sz="4000" b="0" u="none" strike="noStrike" dirty="0">
              <a:solidFill>
                <a:schemeClr val="dk1"/>
              </a:solidFill>
              <a:effectLst/>
              <a:uFillTx/>
              <a:latin typeface="Century Gothic"/>
            </a:endParaRPr>
          </a:p>
        </p:txBody>
      </p:sp>
      <p:sp>
        <p:nvSpPr>
          <p:cNvPr id="89" name="PlaceHolder 3">
            <a:extLst>
              <a:ext uri="{FF2B5EF4-FFF2-40B4-BE49-F238E27FC236}">
                <a16:creationId xmlns:a16="http://schemas.microsoft.com/office/drawing/2014/main" id="{19A94282-61C6-2CDF-3406-245ACAC47A2F}"/>
              </a:ext>
            </a:extLst>
          </p:cNvPr>
          <p:cNvSpPr>
            <a:spLocks noGrp="1"/>
          </p:cNvSpPr>
          <p:nvPr>
            <p:ph/>
          </p:nvPr>
        </p:nvSpPr>
        <p:spPr>
          <a:xfrm>
            <a:off x="700560" y="1202648"/>
            <a:ext cx="10690920" cy="5518552"/>
          </a:xfrm>
          <a:prstGeom prst="rect">
            <a:avLst/>
          </a:prstGeom>
          <a:noFill/>
          <a:ln w="0">
            <a:noFill/>
          </a:ln>
        </p:spPr>
        <p:txBody>
          <a:bodyPr lIns="91440" tIns="45720" rIns="91440" bIns="45720" anchor="t">
            <a:normAutofit/>
          </a:bodyPr>
          <a:lstStyle/>
          <a:p>
            <a:pPr indent="0" algn="just">
              <a:lnSpc>
                <a:spcPct val="110000"/>
              </a:lnSpc>
              <a:spcBef>
                <a:spcPts val="1417"/>
              </a:spcBef>
              <a:buNone/>
            </a:pPr>
            <a:r>
              <a:rPr lang="el-GR" sz="1800" u="none" strike="noStrike" dirty="0">
                <a:solidFill>
                  <a:schemeClr val="dk1"/>
                </a:solidFill>
                <a:effectLst/>
                <a:uFillTx/>
              </a:rPr>
              <a:t>EN 1990: </a:t>
            </a:r>
            <a:r>
              <a:rPr lang="el-GR" sz="1800" u="none" strike="noStrike" dirty="0" err="1">
                <a:solidFill>
                  <a:schemeClr val="dk1"/>
                </a:solidFill>
                <a:effectLst/>
                <a:uFillTx/>
              </a:rPr>
              <a:t>Ευρωκώδικας</a:t>
            </a:r>
            <a:r>
              <a:rPr lang="el-GR" sz="1800" u="none" strike="noStrike" dirty="0">
                <a:solidFill>
                  <a:schemeClr val="dk1"/>
                </a:solidFill>
                <a:effectLst/>
                <a:uFillTx/>
              </a:rPr>
              <a:t> 0 – Βάσεις σχεδιασμού φερουσών κατασκευών.</a:t>
            </a:r>
          </a:p>
          <a:p>
            <a:pPr indent="0" algn="just">
              <a:lnSpc>
                <a:spcPct val="110000"/>
              </a:lnSpc>
              <a:spcBef>
                <a:spcPts val="1417"/>
              </a:spcBef>
              <a:buNone/>
            </a:pPr>
            <a:r>
              <a:rPr lang="el-GR" sz="1800" u="none" strike="noStrike" dirty="0">
                <a:solidFill>
                  <a:schemeClr val="dk1"/>
                </a:solidFill>
                <a:effectLst/>
                <a:uFillTx/>
              </a:rPr>
              <a:t>EN 1991: </a:t>
            </a:r>
            <a:r>
              <a:rPr lang="el-GR" sz="1800" u="none" strike="noStrike" dirty="0" err="1">
                <a:solidFill>
                  <a:schemeClr val="dk1"/>
                </a:solidFill>
                <a:effectLst/>
                <a:uFillTx/>
              </a:rPr>
              <a:t>Ευρωκώδικας</a:t>
            </a:r>
            <a:r>
              <a:rPr lang="el-GR" sz="1800" u="none" strike="noStrike" dirty="0">
                <a:solidFill>
                  <a:schemeClr val="dk1"/>
                </a:solidFill>
                <a:effectLst/>
                <a:uFillTx/>
              </a:rPr>
              <a:t> 1 – Δράσεις στις Φέρουσες Κατασκευές.</a:t>
            </a:r>
          </a:p>
          <a:p>
            <a:pPr indent="0" algn="just">
              <a:lnSpc>
                <a:spcPct val="110000"/>
              </a:lnSpc>
              <a:spcBef>
                <a:spcPts val="1417"/>
              </a:spcBef>
              <a:buNone/>
            </a:pPr>
            <a:r>
              <a:rPr lang="el-GR" sz="1800" u="none" strike="noStrike" dirty="0">
                <a:solidFill>
                  <a:schemeClr val="dk1"/>
                </a:solidFill>
                <a:effectLst/>
                <a:uFillTx/>
              </a:rPr>
              <a:t>EN 1992: </a:t>
            </a:r>
            <a:r>
              <a:rPr lang="el-GR" sz="1800" u="none" strike="noStrike" dirty="0" err="1">
                <a:solidFill>
                  <a:schemeClr val="dk1"/>
                </a:solidFill>
                <a:effectLst/>
                <a:uFillTx/>
              </a:rPr>
              <a:t>Ευρωκώδικας</a:t>
            </a:r>
            <a:r>
              <a:rPr lang="el-GR" sz="1800" u="none" strike="noStrike" dirty="0">
                <a:solidFill>
                  <a:schemeClr val="dk1"/>
                </a:solidFill>
                <a:effectLst/>
                <a:uFillTx/>
              </a:rPr>
              <a:t> 2 – Σχεδιασμός φερουσών κατασκευών από σκυρόδεμα.</a:t>
            </a:r>
          </a:p>
          <a:p>
            <a:pPr indent="0" algn="just">
              <a:lnSpc>
                <a:spcPct val="110000"/>
              </a:lnSpc>
              <a:spcBef>
                <a:spcPts val="1417"/>
              </a:spcBef>
              <a:buNone/>
            </a:pPr>
            <a:r>
              <a:rPr lang="el-GR" sz="1800" u="none" strike="noStrike" dirty="0">
                <a:solidFill>
                  <a:schemeClr val="dk1"/>
                </a:solidFill>
                <a:effectLst/>
                <a:uFillTx/>
              </a:rPr>
              <a:t>EN 1993: </a:t>
            </a:r>
            <a:r>
              <a:rPr lang="el-GR" sz="1800" u="none" strike="noStrike" dirty="0" err="1">
                <a:solidFill>
                  <a:schemeClr val="dk1"/>
                </a:solidFill>
                <a:effectLst/>
                <a:uFillTx/>
              </a:rPr>
              <a:t>Ευρωκώδικας</a:t>
            </a:r>
            <a:r>
              <a:rPr lang="el-GR" sz="1800" u="none" strike="noStrike" dirty="0">
                <a:solidFill>
                  <a:schemeClr val="dk1"/>
                </a:solidFill>
                <a:effectLst/>
                <a:uFillTx/>
              </a:rPr>
              <a:t> 3 – Σχεδιασμός φερουσών κατασκευών από χάλυβα.</a:t>
            </a:r>
          </a:p>
          <a:p>
            <a:pPr indent="0" algn="just">
              <a:lnSpc>
                <a:spcPct val="110000"/>
              </a:lnSpc>
              <a:spcBef>
                <a:spcPts val="1417"/>
              </a:spcBef>
              <a:buNone/>
            </a:pPr>
            <a:r>
              <a:rPr lang="el-GR" sz="1800" u="none" strike="noStrike" dirty="0">
                <a:solidFill>
                  <a:schemeClr val="dk1"/>
                </a:solidFill>
                <a:effectLst/>
                <a:uFillTx/>
              </a:rPr>
              <a:t>EN 1994: </a:t>
            </a:r>
            <a:r>
              <a:rPr lang="el-GR" sz="1800" u="none" strike="noStrike" dirty="0" err="1">
                <a:solidFill>
                  <a:schemeClr val="dk1"/>
                </a:solidFill>
                <a:effectLst/>
                <a:uFillTx/>
              </a:rPr>
              <a:t>Ευρωκώδικας</a:t>
            </a:r>
            <a:r>
              <a:rPr lang="el-GR" sz="1800" u="none" strike="noStrike" dirty="0">
                <a:solidFill>
                  <a:schemeClr val="dk1"/>
                </a:solidFill>
                <a:effectLst/>
                <a:uFillTx/>
              </a:rPr>
              <a:t> 4 – Σχεδιασμός </a:t>
            </a:r>
            <a:r>
              <a:rPr lang="el-GR" sz="1800" u="none" strike="noStrike" dirty="0" err="1">
                <a:solidFill>
                  <a:schemeClr val="dk1"/>
                </a:solidFill>
                <a:effectLst/>
                <a:uFillTx/>
              </a:rPr>
              <a:t>σύμμικτων</a:t>
            </a:r>
            <a:r>
              <a:rPr lang="el-GR" sz="1800" u="none" strike="noStrike" dirty="0">
                <a:solidFill>
                  <a:schemeClr val="dk1"/>
                </a:solidFill>
                <a:effectLst/>
                <a:uFillTx/>
              </a:rPr>
              <a:t> φερουσών κατασκευών από χάλυβα και σκυρόδεμα.</a:t>
            </a:r>
          </a:p>
          <a:p>
            <a:pPr indent="0" algn="just">
              <a:lnSpc>
                <a:spcPct val="110000"/>
              </a:lnSpc>
              <a:spcBef>
                <a:spcPts val="1417"/>
              </a:spcBef>
              <a:buNone/>
            </a:pPr>
            <a:r>
              <a:rPr lang="el-GR" sz="1800" u="none" strike="noStrike" dirty="0">
                <a:solidFill>
                  <a:schemeClr val="dk1"/>
                </a:solidFill>
                <a:effectLst/>
                <a:uFillTx/>
              </a:rPr>
              <a:t>EN 1995: </a:t>
            </a:r>
            <a:r>
              <a:rPr lang="el-GR" sz="1800" u="none" strike="noStrike" dirty="0" err="1">
                <a:solidFill>
                  <a:schemeClr val="dk1"/>
                </a:solidFill>
                <a:effectLst/>
                <a:uFillTx/>
              </a:rPr>
              <a:t>Ευρωκώδικας</a:t>
            </a:r>
            <a:r>
              <a:rPr lang="el-GR" sz="1800" u="none" strike="noStrike" dirty="0">
                <a:solidFill>
                  <a:schemeClr val="dk1"/>
                </a:solidFill>
                <a:effectLst/>
                <a:uFillTx/>
              </a:rPr>
              <a:t> 5 – Σχεδιασμός ξύλινων φερουσών κατασκευών.</a:t>
            </a:r>
          </a:p>
          <a:p>
            <a:pPr indent="0" algn="just">
              <a:lnSpc>
                <a:spcPct val="110000"/>
              </a:lnSpc>
              <a:spcBef>
                <a:spcPts val="1417"/>
              </a:spcBef>
              <a:buNone/>
            </a:pPr>
            <a:r>
              <a:rPr lang="el-GR" sz="1800" u="none" strike="noStrike" dirty="0">
                <a:solidFill>
                  <a:schemeClr val="dk1"/>
                </a:solidFill>
                <a:effectLst/>
                <a:uFillTx/>
              </a:rPr>
              <a:t>EN 1996: </a:t>
            </a:r>
            <a:r>
              <a:rPr lang="el-GR" sz="1800" u="none" strike="noStrike" dirty="0" err="1">
                <a:solidFill>
                  <a:schemeClr val="dk1"/>
                </a:solidFill>
                <a:effectLst/>
                <a:uFillTx/>
              </a:rPr>
              <a:t>Ευρωκώδικας</a:t>
            </a:r>
            <a:r>
              <a:rPr lang="el-GR" sz="1800" u="none" strike="noStrike" dirty="0">
                <a:solidFill>
                  <a:schemeClr val="dk1"/>
                </a:solidFill>
                <a:effectLst/>
                <a:uFillTx/>
              </a:rPr>
              <a:t> 6 – Σχεδιασμός φερουσών κατασκευών από τοιχοποιία.</a:t>
            </a:r>
          </a:p>
          <a:p>
            <a:pPr indent="0" algn="just">
              <a:lnSpc>
                <a:spcPct val="110000"/>
              </a:lnSpc>
              <a:spcBef>
                <a:spcPts val="1417"/>
              </a:spcBef>
              <a:buNone/>
            </a:pPr>
            <a:r>
              <a:rPr lang="el-GR" sz="1800" u="none" strike="noStrike" dirty="0">
                <a:solidFill>
                  <a:schemeClr val="dk1"/>
                </a:solidFill>
                <a:effectLst/>
                <a:uFillTx/>
              </a:rPr>
              <a:t>EN 1997: </a:t>
            </a:r>
            <a:r>
              <a:rPr lang="el-GR" sz="1800" u="none" strike="noStrike" dirty="0" err="1">
                <a:solidFill>
                  <a:schemeClr val="dk1"/>
                </a:solidFill>
                <a:effectLst/>
                <a:uFillTx/>
              </a:rPr>
              <a:t>Ευρωκώδικας</a:t>
            </a:r>
            <a:r>
              <a:rPr lang="el-GR" sz="1800" u="none" strike="noStrike" dirty="0">
                <a:solidFill>
                  <a:schemeClr val="dk1"/>
                </a:solidFill>
                <a:effectLst/>
                <a:uFillTx/>
              </a:rPr>
              <a:t> 7 – Γεωτεχνικός σχεδιασμός.</a:t>
            </a:r>
          </a:p>
          <a:p>
            <a:pPr indent="0" algn="just">
              <a:lnSpc>
                <a:spcPct val="110000"/>
              </a:lnSpc>
              <a:spcBef>
                <a:spcPts val="1417"/>
              </a:spcBef>
              <a:buNone/>
            </a:pPr>
            <a:r>
              <a:rPr lang="el-GR" sz="1800" u="none" strike="noStrike" dirty="0">
                <a:solidFill>
                  <a:schemeClr val="dk1"/>
                </a:solidFill>
                <a:effectLst/>
                <a:uFillTx/>
              </a:rPr>
              <a:t>EN 1998: </a:t>
            </a:r>
            <a:r>
              <a:rPr lang="el-GR" sz="1800" u="none" strike="noStrike" dirty="0" err="1">
                <a:solidFill>
                  <a:schemeClr val="dk1"/>
                </a:solidFill>
                <a:effectLst/>
                <a:uFillTx/>
              </a:rPr>
              <a:t>Ευρωκώδικας</a:t>
            </a:r>
            <a:r>
              <a:rPr lang="el-GR" sz="1800" u="none" strike="noStrike" dirty="0">
                <a:solidFill>
                  <a:schemeClr val="dk1"/>
                </a:solidFill>
                <a:effectLst/>
                <a:uFillTx/>
              </a:rPr>
              <a:t> 8 – Αντισεισμικός σχεδιασμός φερουσών κατασκευών.</a:t>
            </a:r>
          </a:p>
          <a:p>
            <a:pPr indent="0" algn="just">
              <a:lnSpc>
                <a:spcPct val="110000"/>
              </a:lnSpc>
              <a:spcBef>
                <a:spcPts val="1417"/>
              </a:spcBef>
              <a:buNone/>
            </a:pPr>
            <a:r>
              <a:rPr lang="el-GR" sz="1800" u="none" strike="noStrike" dirty="0">
                <a:solidFill>
                  <a:schemeClr val="dk1"/>
                </a:solidFill>
                <a:effectLst/>
                <a:uFillTx/>
              </a:rPr>
              <a:t>EN 1999: </a:t>
            </a:r>
            <a:r>
              <a:rPr lang="el-GR" sz="1800" u="none" strike="noStrike" dirty="0" err="1">
                <a:solidFill>
                  <a:schemeClr val="dk1"/>
                </a:solidFill>
                <a:effectLst/>
                <a:uFillTx/>
              </a:rPr>
              <a:t>Ευρωκώδικας</a:t>
            </a:r>
            <a:r>
              <a:rPr lang="el-GR" sz="1800" u="none" strike="noStrike" dirty="0">
                <a:solidFill>
                  <a:schemeClr val="dk1"/>
                </a:solidFill>
                <a:effectLst/>
                <a:uFillTx/>
              </a:rPr>
              <a:t> 9 – Σχεδιασμός φερουσών κατασκευών από αλουμίνιο.</a:t>
            </a:r>
          </a:p>
          <a:p>
            <a:pPr indent="0" algn="just">
              <a:lnSpc>
                <a:spcPct val="110000"/>
              </a:lnSpc>
              <a:spcBef>
                <a:spcPts val="1417"/>
              </a:spcBef>
              <a:buNone/>
            </a:pPr>
            <a:endParaRPr lang="aa-ET" sz="1800" b="1" u="none" strike="noStrike" dirty="0">
              <a:solidFill>
                <a:schemeClr val="dk1"/>
              </a:solidFill>
              <a:effectLst/>
              <a:uFillTx/>
            </a:endParaRPr>
          </a:p>
        </p:txBody>
      </p:sp>
      <p:sp>
        <p:nvSpPr>
          <p:cNvPr id="90" name="TextBox 1">
            <a:extLst>
              <a:ext uri="{FF2B5EF4-FFF2-40B4-BE49-F238E27FC236}">
                <a16:creationId xmlns:a16="http://schemas.microsoft.com/office/drawing/2014/main" id="{DEECAC08-18B9-8325-1615-9B53383C11E3}"/>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6F0246AD-B786-877C-5689-5768758C2664}"/>
              </a:ext>
            </a:extLst>
          </p:cNvPr>
          <p:cNvSpPr>
            <a:spLocks noGrp="1"/>
          </p:cNvSpPr>
          <p:nvPr>
            <p:ph type="sldNum" idx="1"/>
          </p:nvPr>
        </p:nvSpPr>
        <p:spPr/>
        <p:txBody>
          <a:bodyPr/>
          <a:lstStyle/>
          <a:p>
            <a:fld id="{9D330956-1242-46C6-980F-540FE887BE7C}" type="slidenum">
              <a:rPr/>
              <a:t>11</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78C6F455-F5B9-B9F0-1AF4-5BAA1A06E497}"/>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CBD75B41-090B-CC92-4B57-1B97775ABD71}"/>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782836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D1611-6786-7C01-3264-89B44C8D1A83}"/>
            </a:ext>
          </a:extLst>
        </p:cNvPr>
        <p:cNvGrpSpPr/>
        <p:nvPr/>
      </p:nvGrpSpPr>
      <p:grpSpPr>
        <a:xfrm>
          <a:off x="0" y="0"/>
          <a:ext cx="0" cy="0"/>
          <a:chOff x="0" y="0"/>
          <a:chExt cx="0" cy="0"/>
        </a:xfrm>
      </p:grpSpPr>
      <p:sp useBgFill="1">
        <p:nvSpPr>
          <p:cNvPr id="82" name="Rectangle 15">
            <a:extLst>
              <a:ext uri="{FF2B5EF4-FFF2-40B4-BE49-F238E27FC236}">
                <a16:creationId xmlns:a16="http://schemas.microsoft.com/office/drawing/2014/main" id="{8594E4C2-5383-32E6-4390-F0F9AAD4B1E3}"/>
              </a:ext>
              <a:ext uri="{C183D7F6-B498-43B3-948B-1728B52AA6E4}">
                <adec:decorative xmlns:adec="http://schemas.microsoft.com/office/drawing/2017/decorative" val="1"/>
              </a:ext>
            </a:extLst>
          </p:cNvPr>
          <p:cNvSpPr/>
          <p:nvPr/>
        </p:nvSpPr>
        <p:spPr>
          <a:xfrm>
            <a:off x="240" y="-9144"/>
            <a:ext cx="12191760" cy="6857640"/>
          </a:xfrm>
          <a:prstGeom prst="rect">
            <a:avLst/>
          </a:prstGeom>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en-US" sz="1800" b="0" u="none" strike="noStrike">
              <a:solidFill>
                <a:schemeClr val="lt1"/>
              </a:solidFill>
              <a:effectLst/>
              <a:uFillTx/>
              <a:latin typeface="Century Gothic"/>
            </a:endParaRPr>
          </a:p>
        </p:txBody>
      </p:sp>
      <p:sp>
        <p:nvSpPr>
          <p:cNvPr id="83" name="PlaceHolder 1">
            <a:extLst>
              <a:ext uri="{FF2B5EF4-FFF2-40B4-BE49-F238E27FC236}">
                <a16:creationId xmlns:a16="http://schemas.microsoft.com/office/drawing/2014/main" id="{F1B78430-DE6C-A98D-7EAA-031C4B2144D5}"/>
              </a:ext>
            </a:extLst>
          </p:cNvPr>
          <p:cNvSpPr>
            <a:spLocks noGrp="1"/>
          </p:cNvSpPr>
          <p:nvPr>
            <p:ph type="title"/>
          </p:nvPr>
        </p:nvSpPr>
        <p:spPr>
          <a:xfrm>
            <a:off x="469440" y="3090672"/>
            <a:ext cx="5839920" cy="1870900"/>
          </a:xfrm>
          <a:prstGeom prst="rect">
            <a:avLst/>
          </a:prstGeom>
          <a:noFill/>
          <a:ln w="0">
            <a:noFill/>
          </a:ln>
        </p:spPr>
        <p:txBody>
          <a:bodyPr lIns="91440" tIns="45720" rIns="91440" bIns="45720" anchor="ctr">
            <a:normAutofit fontScale="90000"/>
          </a:bodyPr>
          <a:lstStyle/>
          <a:p>
            <a:pPr indent="0" defTabSz="914400">
              <a:lnSpc>
                <a:spcPct val="100000"/>
              </a:lnSpc>
              <a:buNone/>
            </a:pPr>
            <a:r>
              <a:rPr lang="el-GR" sz="3200" b="0" u="none" strike="noStrike" dirty="0" err="1">
                <a:solidFill>
                  <a:schemeClr val="dk1"/>
                </a:solidFill>
                <a:effectLst/>
                <a:uFillTx/>
                <a:latin typeface="Century Gothic"/>
              </a:rPr>
              <a:t>Case</a:t>
            </a:r>
            <a:r>
              <a:rPr lang="el-GR" sz="3200" b="0" u="none" strike="noStrike" dirty="0">
                <a:solidFill>
                  <a:schemeClr val="dk1"/>
                </a:solidFill>
                <a:effectLst/>
                <a:uFillTx/>
                <a:latin typeface="Century Gothic"/>
              </a:rPr>
              <a:t> </a:t>
            </a:r>
            <a:r>
              <a:rPr lang="el-GR" sz="3200" b="0" u="none" strike="noStrike" dirty="0" err="1">
                <a:solidFill>
                  <a:schemeClr val="dk1"/>
                </a:solidFill>
                <a:effectLst/>
                <a:uFillTx/>
                <a:latin typeface="Century Gothic"/>
              </a:rPr>
              <a:t>Study</a:t>
            </a:r>
            <a:r>
              <a:rPr lang="el-GR" sz="3200" b="0" u="none" strike="noStrike" dirty="0">
                <a:solidFill>
                  <a:schemeClr val="dk1"/>
                </a:solidFill>
                <a:effectLst/>
                <a:uFillTx/>
                <a:latin typeface="Century Gothic"/>
              </a:rPr>
              <a:t>:  Η μεγάλη πλημμύρα του Ιουλίου 2021 σε Γερμανία–Βέλγιο–Ολλανδία</a:t>
            </a:r>
            <a:br>
              <a:rPr lang="el-GR" sz="3200" b="0" u="none" strike="noStrike" dirty="0">
                <a:solidFill>
                  <a:schemeClr val="dk1"/>
                </a:solidFill>
                <a:effectLst/>
                <a:highlight>
                  <a:srgbClr val="FFFF00"/>
                </a:highlight>
                <a:uFillTx/>
                <a:latin typeface="Century Gothic"/>
              </a:rPr>
            </a:br>
            <a:endParaRPr lang="aa-ET" sz="3200" b="0" u="none" strike="noStrike" dirty="0">
              <a:solidFill>
                <a:schemeClr val="dk1"/>
              </a:solidFill>
              <a:effectLst/>
              <a:highlight>
                <a:srgbClr val="FFFF00"/>
              </a:highlight>
              <a:uFillTx/>
              <a:latin typeface="Century Gothic"/>
            </a:endParaRPr>
          </a:p>
        </p:txBody>
      </p:sp>
      <p:sp>
        <p:nvSpPr>
          <p:cNvPr id="84" name="PlaceHolder 2">
            <a:extLst>
              <a:ext uri="{FF2B5EF4-FFF2-40B4-BE49-F238E27FC236}">
                <a16:creationId xmlns:a16="http://schemas.microsoft.com/office/drawing/2014/main" id="{1BEA8BC3-0B02-79FC-CCB1-AC1E4FB12209}"/>
              </a:ext>
            </a:extLst>
          </p:cNvPr>
          <p:cNvSpPr>
            <a:spLocks noGrp="1"/>
          </p:cNvSpPr>
          <p:nvPr>
            <p:ph type="subTitle"/>
          </p:nvPr>
        </p:nvSpPr>
        <p:spPr>
          <a:xfrm>
            <a:off x="619543" y="4961572"/>
            <a:ext cx="6086664" cy="1481328"/>
          </a:xfrm>
          <a:prstGeom prst="rect">
            <a:avLst/>
          </a:prstGeom>
          <a:noFill/>
          <a:ln w="0">
            <a:noFill/>
          </a:ln>
        </p:spPr>
        <p:txBody>
          <a:bodyPr lIns="91440" tIns="45720" rIns="91440" bIns="45720" anchor="b">
            <a:noAutofit/>
          </a:bodyPr>
          <a:lstStyle/>
          <a:p>
            <a:pPr indent="0">
              <a:lnSpc>
                <a:spcPct val="150000"/>
              </a:lnSpc>
              <a:buNone/>
            </a:pPr>
            <a:endParaRPr lang="el-GR" sz="1800" b="0" u="none" strike="noStrike" dirty="0">
              <a:solidFill>
                <a:schemeClr val="dk1"/>
              </a:solidFill>
              <a:effectLst/>
              <a:uFillTx/>
              <a:latin typeface="Univers"/>
            </a:endParaRPr>
          </a:p>
        </p:txBody>
      </p:sp>
      <p:cxnSp>
        <p:nvCxnSpPr>
          <p:cNvPr id="85" name="Straight Connector 17">
            <a:extLst>
              <a:ext uri="{FF2B5EF4-FFF2-40B4-BE49-F238E27FC236}">
                <a16:creationId xmlns:a16="http://schemas.microsoft.com/office/drawing/2014/main" id="{7E7F216E-E26D-1A5C-967D-30B71F2404DD}"/>
              </a:ext>
              <a:ext uri="{C183D7F6-B498-43B3-948B-1728B52AA6E4}">
                <adec:decorative xmlns:adec="http://schemas.microsoft.com/office/drawing/2017/decorative" val="1"/>
              </a:ext>
            </a:extLst>
          </p:cNvPr>
          <p:cNvCxnSpPr/>
          <p:nvPr/>
        </p:nvCxnSpPr>
        <p:spPr>
          <a:xfrm>
            <a:off x="799920" y="723600"/>
            <a:ext cx="1371960" cy="360"/>
          </a:xfrm>
          <a:prstGeom prst="straightConnector1">
            <a:avLst/>
          </a:prstGeom>
          <a:ln w="44450">
            <a:solidFill>
              <a:srgbClr val="000000"/>
            </a:solidFill>
          </a:ln>
        </p:spPr>
      </p:cxnSp>
      <p:pic>
        <p:nvPicPr>
          <p:cNvPr id="3" name="Picture 2" descr="A black and red sign with red text&#10;&#10;AI-generated content may be incorrect.">
            <a:extLst>
              <a:ext uri="{FF2B5EF4-FFF2-40B4-BE49-F238E27FC236}">
                <a16:creationId xmlns:a16="http://schemas.microsoft.com/office/drawing/2014/main" id="{E130EDC4-17E4-6169-33CB-539464E80F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03053" y="1933731"/>
            <a:ext cx="4295014" cy="2326676"/>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7463973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69C1D-2910-61F7-FA74-6A05B9BA94F2}"/>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5458FDB8-8C7C-1D84-F401-BCD44243102F}"/>
              </a:ext>
            </a:extLst>
          </p:cNvPr>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6CA9DC4B-5664-FDBF-D98E-0635C4E7C316}"/>
              </a:ext>
            </a:extLst>
          </p:cNvPr>
          <p:cNvSpPr>
            <a:spLocks noGrp="1"/>
          </p:cNvSpPr>
          <p:nvPr>
            <p:ph type="title"/>
          </p:nvPr>
        </p:nvSpPr>
        <p:spPr>
          <a:xfrm>
            <a:off x="764640" y="732240"/>
            <a:ext cx="10690920" cy="547200"/>
          </a:xfrm>
          <a:prstGeom prst="rect">
            <a:avLst/>
          </a:prstGeom>
          <a:noFill/>
          <a:ln w="0">
            <a:noFill/>
          </a:ln>
        </p:spPr>
        <p:txBody>
          <a:bodyPr lIns="91440" tIns="45720" rIns="91440" bIns="45720" anchor="t">
            <a:noAutofit/>
          </a:bodyPr>
          <a:lstStyle/>
          <a:p>
            <a:pPr indent="0" algn="ctr">
              <a:buNone/>
            </a:pPr>
            <a:r>
              <a:rPr lang="el-GR" sz="2400" b="1" dirty="0">
                <a:solidFill>
                  <a:srgbClr val="000000"/>
                </a:solidFill>
              </a:rPr>
              <a:t>Η μεγάλη πλημμύρα του Ιουλίου 2021 σε Γερμανία-Βέλγιο-Ολλανδία</a:t>
            </a:r>
            <a:br>
              <a:rPr lang="el-GR" sz="2400" b="1" dirty="0">
                <a:solidFill>
                  <a:srgbClr val="000000"/>
                </a:solidFill>
              </a:rPr>
            </a:br>
            <a:br>
              <a:rPr lang="el-GR" sz="4000" dirty="0">
                <a:solidFill>
                  <a:schemeClr val="dk1"/>
                </a:solidFill>
              </a:rPr>
            </a:br>
            <a:endParaRPr lang="aa-ET" sz="4000" b="0" u="none" strike="noStrike" dirty="0">
              <a:solidFill>
                <a:schemeClr val="dk1"/>
              </a:solidFill>
              <a:effectLst/>
              <a:uFillTx/>
              <a:latin typeface="Century Gothic"/>
            </a:endParaRPr>
          </a:p>
        </p:txBody>
      </p:sp>
      <p:sp>
        <p:nvSpPr>
          <p:cNvPr id="89" name="PlaceHolder 3">
            <a:extLst>
              <a:ext uri="{FF2B5EF4-FFF2-40B4-BE49-F238E27FC236}">
                <a16:creationId xmlns:a16="http://schemas.microsoft.com/office/drawing/2014/main" id="{6BE3F9F5-6886-D687-D7DE-16BC5B541A58}"/>
              </a:ext>
            </a:extLst>
          </p:cNvPr>
          <p:cNvSpPr>
            <a:spLocks noGrp="1"/>
          </p:cNvSpPr>
          <p:nvPr>
            <p:ph/>
          </p:nvPr>
        </p:nvSpPr>
        <p:spPr>
          <a:xfrm>
            <a:off x="692640" y="1071064"/>
            <a:ext cx="10690920" cy="5367888"/>
          </a:xfrm>
          <a:prstGeom prst="rect">
            <a:avLst/>
          </a:prstGeom>
          <a:noFill/>
          <a:ln w="0">
            <a:noFill/>
          </a:ln>
        </p:spPr>
        <p:txBody>
          <a:bodyPr lIns="91440" tIns="45720" rIns="91440" bIns="45720" anchor="t">
            <a:normAutofit lnSpcReduction="10000"/>
          </a:bodyPr>
          <a:lstStyle/>
          <a:p>
            <a:pPr indent="0" algn="just">
              <a:lnSpc>
                <a:spcPct val="110000"/>
              </a:lnSpc>
              <a:spcBef>
                <a:spcPts val="1417"/>
              </a:spcBef>
              <a:buNone/>
            </a:pPr>
            <a:r>
              <a:rPr lang="el-GR" sz="1800" b="1" dirty="0"/>
              <a:t>14-15 Ιουλ. 2021</a:t>
            </a:r>
          </a:p>
          <a:p>
            <a:pPr indent="0" algn="just">
              <a:lnSpc>
                <a:spcPct val="110000"/>
              </a:lnSpc>
              <a:spcBef>
                <a:spcPts val="1417"/>
              </a:spcBef>
              <a:buNone/>
            </a:pPr>
            <a:r>
              <a:rPr lang="el-GR" sz="1800" dirty="0"/>
              <a:t>•	Απώλειες/κόστος: ≥189 θάνατοι στη Γερμανία·8</a:t>
            </a:r>
            <a:r>
              <a:rPr lang="en-US" sz="1800" dirty="0"/>
              <a:t>00 </a:t>
            </a:r>
            <a:r>
              <a:rPr lang="el-GR" sz="1800" dirty="0"/>
              <a:t>άνθρωποι σοβαρά τραυματίες, </a:t>
            </a:r>
            <a:r>
              <a:rPr lang="en-US" sz="1800" dirty="0"/>
              <a:t>17 000 </a:t>
            </a:r>
            <a:r>
              <a:rPr lang="el-GR" sz="1800" dirty="0"/>
              <a:t>από συνολικό πληθυσμό </a:t>
            </a:r>
            <a:r>
              <a:rPr lang="en-US" sz="1800" dirty="0"/>
              <a:t>42 000 </a:t>
            </a:r>
            <a:r>
              <a:rPr lang="el-GR" sz="1800" dirty="0"/>
              <a:t>έχασαν το μεγαλύτερο μέρος της περιουσίας τους, συνολικές ζημιές ~€32–33 δισ. στη Γερμανία (η πιο δαπανηρή πλημμύρα στη Γερμανία). (</a:t>
            </a:r>
            <a:r>
              <a:rPr lang="en-US" sz="1800" u="sng" dirty="0" err="1">
                <a:hlinkClick r:id="rId2"/>
              </a:rPr>
              <a:t>nhess</a:t>
            </a:r>
            <a:r>
              <a:rPr lang="el-GR" sz="1800" u="sng" dirty="0">
                <a:hlinkClick r:id="rId2"/>
              </a:rPr>
              <a:t>.</a:t>
            </a:r>
            <a:r>
              <a:rPr lang="en-US" sz="1800" u="sng" dirty="0" err="1">
                <a:hlinkClick r:id="rId2"/>
              </a:rPr>
              <a:t>copernicus</a:t>
            </a:r>
            <a:r>
              <a:rPr lang="el-GR" sz="1800" u="sng" dirty="0">
                <a:hlinkClick r:id="rId2"/>
              </a:rPr>
              <a:t>.</a:t>
            </a:r>
            <a:r>
              <a:rPr lang="en-US" sz="1800" u="sng" dirty="0">
                <a:hlinkClick r:id="rId2"/>
              </a:rPr>
              <a:t>org</a:t>
            </a:r>
            <a:r>
              <a:rPr lang="el-GR" sz="1800" u="sng" dirty="0">
                <a:hlinkClick r:id="rId2"/>
              </a:rPr>
              <a:t>+1</a:t>
            </a:r>
            <a:r>
              <a:rPr lang="el-GR" sz="1800" dirty="0"/>
              <a:t>) </a:t>
            </a:r>
          </a:p>
          <a:p>
            <a:pPr indent="0" algn="just">
              <a:lnSpc>
                <a:spcPct val="110000"/>
              </a:lnSpc>
              <a:spcBef>
                <a:spcPts val="1417"/>
              </a:spcBef>
              <a:buNone/>
            </a:pPr>
            <a:r>
              <a:rPr lang="el-GR" sz="1800" dirty="0"/>
              <a:t>•	Ενέργεια/τηλεπικοινωνίες: δεκάδες–εκατοντάδες χιλιάδες χωρίς ρεύμα και κινητή τηλεφωνία σε NRW &amp; RP (αναφορές για 165.000 χωρίς ρεύμα/κινητά στις πρώτες ημέρες). (</a:t>
            </a:r>
            <a:r>
              <a:rPr lang="en-US" sz="1800" u="sng" dirty="0">
                <a:hlinkClick r:id="rId3"/>
              </a:rPr>
              <a:t>ie-ei.eu</a:t>
            </a:r>
            <a:r>
              <a:rPr lang="el-GR" sz="1800" u="sng" dirty="0">
                <a:hlinkClick r:id="rId3"/>
              </a:rPr>
              <a:t>)</a:t>
            </a:r>
            <a:r>
              <a:rPr lang="en-US" sz="1800" u="sng" dirty="0">
                <a:hlinkClick r:id="rId3"/>
              </a:rPr>
              <a:t> </a:t>
            </a:r>
            <a:endParaRPr lang="el-GR" sz="1800" u="sng" dirty="0"/>
          </a:p>
          <a:p>
            <a:pPr indent="0" algn="just">
              <a:lnSpc>
                <a:spcPct val="110000"/>
              </a:lnSpc>
              <a:spcBef>
                <a:spcPts val="1417"/>
              </a:spcBef>
              <a:buNone/>
            </a:pPr>
            <a:r>
              <a:rPr lang="el-GR" sz="1800" dirty="0"/>
              <a:t>•	Ύδρευση/λύματα &amp; υγεία: ζημιές σε μονάδες επεξεργασίας λυμάτων, ρύπανση πόσιμου νερού από διαρροές δεξαμενών πετρελαίου· προσωρινές διακοπές παραγωγής πόσιμου νερού (π.χ. </a:t>
            </a:r>
            <a:r>
              <a:rPr lang="el-GR" sz="1800" dirty="0" err="1"/>
              <a:t>Wasserwerke</a:t>
            </a:r>
            <a:r>
              <a:rPr lang="el-GR" sz="1800" dirty="0"/>
              <a:t> </a:t>
            </a:r>
            <a:r>
              <a:rPr lang="el-GR" sz="1800" dirty="0" err="1"/>
              <a:t>Westfalen</a:t>
            </a:r>
            <a:r>
              <a:rPr lang="el-GR" sz="1800" dirty="0"/>
              <a:t>). (</a:t>
            </a:r>
            <a:r>
              <a:rPr lang="en-US" sz="1800" u="sng" dirty="0">
                <a:hlinkClick r:id="rId3"/>
              </a:rPr>
              <a:t>ie-ei.eu</a:t>
            </a:r>
            <a:r>
              <a:rPr lang="el-GR" sz="1800" dirty="0"/>
              <a:t>) </a:t>
            </a:r>
          </a:p>
          <a:p>
            <a:pPr indent="0" algn="just">
              <a:lnSpc>
                <a:spcPct val="110000"/>
              </a:lnSpc>
              <a:spcBef>
                <a:spcPts val="1417"/>
              </a:spcBef>
              <a:buNone/>
            </a:pPr>
            <a:r>
              <a:rPr lang="el-GR" sz="1800" dirty="0"/>
              <a:t>•	Μεταφορές/δομικές υποδομές: καταστροφή 62/112 γεφυρών στην κοιλάδα </a:t>
            </a:r>
            <a:r>
              <a:rPr lang="el-GR" sz="1800" dirty="0" err="1"/>
              <a:t>Ahr</a:t>
            </a:r>
            <a:r>
              <a:rPr lang="el-GR" sz="1800" dirty="0"/>
              <a:t>· εκτεταμένες ζημιές σε οδικό/σιδηροδρομικό δίκτυο. (</a:t>
            </a:r>
            <a:r>
              <a:rPr lang="en-US" sz="1800" u="sng" dirty="0">
                <a:hlinkClick r:id="rId4"/>
              </a:rPr>
              <a:t>agupubs.onlinelibrary.wiley.com</a:t>
            </a:r>
            <a:r>
              <a:rPr lang="el-GR" sz="1800" dirty="0"/>
              <a:t>)</a:t>
            </a:r>
          </a:p>
          <a:p>
            <a:pPr indent="0" algn="just">
              <a:lnSpc>
                <a:spcPct val="110000"/>
              </a:lnSpc>
              <a:spcBef>
                <a:spcPts val="1417"/>
              </a:spcBef>
              <a:buNone/>
            </a:pPr>
            <a:r>
              <a:rPr lang="el-GR" sz="1800" dirty="0"/>
              <a:t>•	Συνολική αποτύπωση: καταστροφές σε γέφυρες, δίκτυα ύδρευσης/αποχέτευσης, σχολεία/νοσοκομεία, αστοχίες τηλεπικοινωνιών, κατοικίες. (</a:t>
            </a:r>
            <a:r>
              <a:rPr lang="en-US" sz="1800" u="sng" dirty="0">
                <a:hlinkClick r:id="rId5"/>
              </a:rPr>
              <a:t>d</a:t>
            </a:r>
            <a:r>
              <a:rPr lang="el-GR" sz="1800" u="sng" dirty="0">
                <a:hlinkClick r:id="rId5"/>
              </a:rPr>
              <a:t>-</a:t>
            </a:r>
            <a:r>
              <a:rPr lang="en-US" sz="1800" u="sng" dirty="0" err="1">
                <a:hlinkClick r:id="rId5"/>
              </a:rPr>
              <a:t>nb</a:t>
            </a:r>
            <a:r>
              <a:rPr lang="el-GR" sz="1800" u="sng" dirty="0">
                <a:hlinkClick r:id="rId5"/>
              </a:rPr>
              <a:t>.</a:t>
            </a:r>
            <a:r>
              <a:rPr lang="en-US" sz="1800" u="sng" dirty="0">
                <a:hlinkClick r:id="rId5"/>
              </a:rPr>
              <a:t>info</a:t>
            </a:r>
            <a:r>
              <a:rPr lang="el-GR" sz="1800" dirty="0"/>
              <a:t>)</a:t>
            </a:r>
          </a:p>
          <a:p>
            <a:pPr indent="0" algn="just">
              <a:lnSpc>
                <a:spcPct val="110000"/>
              </a:lnSpc>
              <a:spcBef>
                <a:spcPts val="1417"/>
              </a:spcBef>
              <a:buNone/>
            </a:pPr>
            <a:endParaRPr lang="el-GR" sz="1800" b="1" u="none" strike="noStrike" dirty="0">
              <a:solidFill>
                <a:schemeClr val="dk1"/>
              </a:solidFill>
              <a:effectLst/>
              <a:uFillTx/>
            </a:endParaRPr>
          </a:p>
          <a:p>
            <a:pPr indent="0" algn="just">
              <a:lnSpc>
                <a:spcPct val="110000"/>
              </a:lnSpc>
              <a:spcBef>
                <a:spcPts val="1417"/>
              </a:spcBef>
              <a:buNone/>
            </a:pPr>
            <a:endParaRPr lang="aa-ET" sz="1800" b="1" u="none" strike="noStrike" dirty="0">
              <a:solidFill>
                <a:schemeClr val="dk1"/>
              </a:solidFill>
              <a:effectLst/>
              <a:uFillTx/>
            </a:endParaRPr>
          </a:p>
        </p:txBody>
      </p:sp>
      <p:sp>
        <p:nvSpPr>
          <p:cNvPr id="90" name="TextBox 1">
            <a:extLst>
              <a:ext uri="{FF2B5EF4-FFF2-40B4-BE49-F238E27FC236}">
                <a16:creationId xmlns:a16="http://schemas.microsoft.com/office/drawing/2014/main" id="{29AE80F2-5980-08CC-1B28-2F0A11CDE71E}"/>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006FEE1A-19B8-6745-C49A-03960858028F}"/>
              </a:ext>
            </a:extLst>
          </p:cNvPr>
          <p:cNvSpPr>
            <a:spLocks noGrp="1"/>
          </p:cNvSpPr>
          <p:nvPr>
            <p:ph type="sldNum" idx="1"/>
          </p:nvPr>
        </p:nvSpPr>
        <p:spPr/>
        <p:txBody>
          <a:bodyPr/>
          <a:lstStyle/>
          <a:p>
            <a:fld id="{9D330956-1242-46C6-980F-540FE887BE7C}" type="slidenum">
              <a:rPr/>
              <a:t>13</a:t>
            </a:fld>
            <a:endParaRPr/>
          </a:p>
        </p:txBody>
      </p:sp>
      <mc:AlternateContent xmlns:mc="http://schemas.openxmlformats.org/markup-compatibility/2006" xmlns:p14="http://schemas.microsoft.com/office/powerpoint/2010/main">
        <mc:Choice Requires="p14">
          <p:contentPart p14:bwMode="auto" r:id="rId6">
            <p14:nvContentPartPr>
              <p14:cNvPr id="2" name="Ink 1">
                <a:extLst>
                  <a:ext uri="{FF2B5EF4-FFF2-40B4-BE49-F238E27FC236}">
                    <a16:creationId xmlns:a16="http://schemas.microsoft.com/office/drawing/2014/main" id="{BC317AA5-E3A9-11DF-72EE-BB78D8551B86}"/>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7"/>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A4CBBB54-B6B4-6F97-1524-5DDFA0EFC354}"/>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9"/>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2127236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0B887-7B03-FCA7-9CA5-8CF3E1B09D1E}"/>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34676C95-61AA-2C41-1AB8-43BECB256749}"/>
              </a:ext>
            </a:extLst>
          </p:cNvPr>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352822F0-75D1-12DD-8AFE-C4A8E4FE57DD}"/>
              </a:ext>
            </a:extLst>
          </p:cNvPr>
          <p:cNvSpPr>
            <a:spLocks noGrp="1"/>
          </p:cNvSpPr>
          <p:nvPr>
            <p:ph type="title"/>
          </p:nvPr>
        </p:nvSpPr>
        <p:spPr>
          <a:xfrm>
            <a:off x="764640" y="732240"/>
            <a:ext cx="10690920" cy="547200"/>
          </a:xfrm>
          <a:prstGeom prst="rect">
            <a:avLst/>
          </a:prstGeom>
          <a:noFill/>
          <a:ln w="0">
            <a:noFill/>
          </a:ln>
        </p:spPr>
        <p:txBody>
          <a:bodyPr lIns="91440" tIns="45720" rIns="91440" bIns="45720" anchor="t">
            <a:noAutofit/>
          </a:bodyPr>
          <a:lstStyle/>
          <a:p>
            <a:pPr indent="0" algn="ctr">
              <a:buNone/>
            </a:pPr>
            <a:r>
              <a:rPr lang="el-GR" sz="2400" b="1" dirty="0">
                <a:solidFill>
                  <a:srgbClr val="000000"/>
                </a:solidFill>
              </a:rPr>
              <a:t>Η μεγάλη πλημμύρα του Ιουλίου 2021 σε Γερμανία-Βέλγιο-Ολλανδία</a:t>
            </a:r>
            <a:br>
              <a:rPr lang="el-GR" sz="2400" b="1" dirty="0">
                <a:solidFill>
                  <a:srgbClr val="000000"/>
                </a:solidFill>
              </a:rPr>
            </a:br>
            <a:br>
              <a:rPr lang="el-GR" sz="4000" dirty="0">
                <a:solidFill>
                  <a:schemeClr val="dk1"/>
                </a:solidFill>
              </a:rPr>
            </a:br>
            <a:endParaRPr lang="aa-ET" sz="4000" b="0" u="none" strike="noStrike" dirty="0">
              <a:solidFill>
                <a:schemeClr val="dk1"/>
              </a:solidFill>
              <a:effectLst/>
              <a:uFillTx/>
              <a:latin typeface="Century Gothic"/>
            </a:endParaRPr>
          </a:p>
        </p:txBody>
      </p:sp>
      <p:sp>
        <p:nvSpPr>
          <p:cNvPr id="89" name="PlaceHolder 3">
            <a:extLst>
              <a:ext uri="{FF2B5EF4-FFF2-40B4-BE49-F238E27FC236}">
                <a16:creationId xmlns:a16="http://schemas.microsoft.com/office/drawing/2014/main" id="{F75DCA07-89DE-9B5D-A99A-32F04BCF415C}"/>
              </a:ext>
            </a:extLst>
          </p:cNvPr>
          <p:cNvSpPr>
            <a:spLocks noGrp="1"/>
          </p:cNvSpPr>
          <p:nvPr>
            <p:ph/>
          </p:nvPr>
        </p:nvSpPr>
        <p:spPr>
          <a:xfrm>
            <a:off x="700560" y="1353312"/>
            <a:ext cx="10690920" cy="5367888"/>
          </a:xfrm>
          <a:prstGeom prst="rect">
            <a:avLst/>
          </a:prstGeom>
          <a:noFill/>
          <a:ln w="0">
            <a:noFill/>
          </a:ln>
        </p:spPr>
        <p:txBody>
          <a:bodyPr lIns="91440" tIns="45720" rIns="91440" bIns="45720" anchor="t">
            <a:normAutofit/>
          </a:bodyPr>
          <a:lstStyle/>
          <a:p>
            <a:pPr indent="0" algn="just">
              <a:lnSpc>
                <a:spcPct val="110000"/>
              </a:lnSpc>
              <a:spcBef>
                <a:spcPts val="1417"/>
              </a:spcBef>
              <a:buNone/>
            </a:pPr>
            <a:endParaRPr lang="el-GR" sz="1800" b="1" u="none" strike="noStrike" dirty="0">
              <a:solidFill>
                <a:schemeClr val="dk1"/>
              </a:solidFill>
              <a:effectLst/>
              <a:uFillTx/>
            </a:endParaRPr>
          </a:p>
          <a:p>
            <a:pPr indent="0" algn="just">
              <a:lnSpc>
                <a:spcPct val="110000"/>
              </a:lnSpc>
              <a:spcBef>
                <a:spcPts val="1417"/>
              </a:spcBef>
              <a:buNone/>
            </a:pPr>
            <a:endParaRPr lang="aa-ET" sz="1800" b="1" u="none" strike="noStrike" dirty="0">
              <a:solidFill>
                <a:schemeClr val="dk1"/>
              </a:solidFill>
              <a:effectLst/>
              <a:uFillTx/>
            </a:endParaRPr>
          </a:p>
        </p:txBody>
      </p:sp>
      <p:sp>
        <p:nvSpPr>
          <p:cNvPr id="90" name="TextBox 1">
            <a:extLst>
              <a:ext uri="{FF2B5EF4-FFF2-40B4-BE49-F238E27FC236}">
                <a16:creationId xmlns:a16="http://schemas.microsoft.com/office/drawing/2014/main" id="{7FA22300-0F69-A7B4-3488-710EAE30231C}"/>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10D79E71-E848-0C9F-8101-A1A66A0BD71B}"/>
              </a:ext>
            </a:extLst>
          </p:cNvPr>
          <p:cNvSpPr>
            <a:spLocks noGrp="1"/>
          </p:cNvSpPr>
          <p:nvPr>
            <p:ph type="sldNum" idx="1"/>
          </p:nvPr>
        </p:nvSpPr>
        <p:spPr/>
        <p:txBody>
          <a:bodyPr/>
          <a:lstStyle/>
          <a:p>
            <a:fld id="{9D330956-1242-46C6-980F-540FE887BE7C}" type="slidenum">
              <a:rPr/>
              <a:t>14</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9189B57D-D084-3B6E-C8DF-2A531FA9A6F8}"/>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31F56B5E-86B1-02E6-4EB2-175BE6D1BDA1}"/>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pic>
        <p:nvPicPr>
          <p:cNvPr id="6" name="Εικόνα 5" descr="Εικόνα που περιέχει εξωτερικός χώρος/ύπαιθρος, κτίριο, παράθυρο, σπίτι&#10;&#10;Το περιεχόμενο που δημιουργείται από AI ενδέχεται να είναι εσφαλμένο.">
            <a:extLst>
              <a:ext uri="{FF2B5EF4-FFF2-40B4-BE49-F238E27FC236}">
                <a16:creationId xmlns:a16="http://schemas.microsoft.com/office/drawing/2014/main" id="{79A87C6A-B089-00BF-1696-20FE5B6758B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6440" y="1082515"/>
            <a:ext cx="8180560" cy="5043245"/>
          </a:xfrm>
          <a:prstGeom prst="rect">
            <a:avLst/>
          </a:prstGeom>
        </p:spPr>
      </p:pic>
    </p:spTree>
    <p:extLst>
      <p:ext uri="{BB962C8B-B14F-4D97-AF65-F5344CB8AC3E}">
        <p14:creationId xmlns:p14="http://schemas.microsoft.com/office/powerpoint/2010/main" val="695622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E3E13-D7E8-5230-26C0-366BE949A7CF}"/>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E3959C3A-924D-57A4-BED3-5D213BC9B760}"/>
              </a:ext>
            </a:extLst>
          </p:cNvPr>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0845603E-B7C1-A28C-A82A-7CE2EB1769E0}"/>
              </a:ext>
            </a:extLst>
          </p:cNvPr>
          <p:cNvSpPr>
            <a:spLocks noGrp="1"/>
          </p:cNvSpPr>
          <p:nvPr>
            <p:ph type="title"/>
          </p:nvPr>
        </p:nvSpPr>
        <p:spPr>
          <a:xfrm>
            <a:off x="764640" y="655448"/>
            <a:ext cx="10690920" cy="547200"/>
          </a:xfrm>
          <a:prstGeom prst="rect">
            <a:avLst/>
          </a:prstGeom>
          <a:noFill/>
          <a:ln w="0">
            <a:noFill/>
          </a:ln>
        </p:spPr>
        <p:txBody>
          <a:bodyPr lIns="91440" tIns="45720" rIns="91440" bIns="45720" anchor="t">
            <a:noAutofit/>
          </a:bodyPr>
          <a:lstStyle/>
          <a:p>
            <a:pPr indent="0" algn="ctr">
              <a:buNone/>
            </a:pPr>
            <a:r>
              <a:rPr lang="el-GR" sz="2400" b="1" dirty="0">
                <a:solidFill>
                  <a:srgbClr val="000000"/>
                </a:solidFill>
              </a:rPr>
              <a:t>Η μεγάλη πλημμύρα του Ιουλίου 2021 σε Γερμανία-Βέλγιο-Ολλανδία</a:t>
            </a:r>
            <a:br>
              <a:rPr lang="el-GR" sz="2400" b="1" dirty="0">
                <a:solidFill>
                  <a:srgbClr val="000000"/>
                </a:solidFill>
              </a:rPr>
            </a:br>
            <a:br>
              <a:rPr lang="el-GR" sz="4000" dirty="0">
                <a:solidFill>
                  <a:schemeClr val="dk1"/>
                </a:solidFill>
              </a:rPr>
            </a:br>
            <a:endParaRPr lang="aa-ET" sz="4000" b="0" u="none" strike="noStrike" dirty="0">
              <a:solidFill>
                <a:schemeClr val="dk1"/>
              </a:solidFill>
              <a:effectLst/>
              <a:uFillTx/>
              <a:latin typeface="Century Gothic"/>
            </a:endParaRPr>
          </a:p>
        </p:txBody>
      </p:sp>
      <p:sp>
        <p:nvSpPr>
          <p:cNvPr id="89" name="PlaceHolder 3">
            <a:extLst>
              <a:ext uri="{FF2B5EF4-FFF2-40B4-BE49-F238E27FC236}">
                <a16:creationId xmlns:a16="http://schemas.microsoft.com/office/drawing/2014/main" id="{A281A5F8-A2FE-1AD0-301A-48A5CF29BF28}"/>
              </a:ext>
            </a:extLst>
          </p:cNvPr>
          <p:cNvSpPr>
            <a:spLocks noGrp="1"/>
          </p:cNvSpPr>
          <p:nvPr>
            <p:ph/>
          </p:nvPr>
        </p:nvSpPr>
        <p:spPr>
          <a:xfrm>
            <a:off x="750240" y="1005840"/>
            <a:ext cx="10690920" cy="5367888"/>
          </a:xfrm>
          <a:prstGeom prst="rect">
            <a:avLst/>
          </a:prstGeom>
          <a:noFill/>
          <a:ln w="0">
            <a:noFill/>
          </a:ln>
        </p:spPr>
        <p:txBody>
          <a:bodyPr lIns="91440" tIns="45720" rIns="91440" bIns="45720" anchor="t">
            <a:normAutofit/>
          </a:bodyPr>
          <a:lstStyle/>
          <a:p>
            <a:pPr indent="0" algn="just">
              <a:lnSpc>
                <a:spcPct val="110000"/>
              </a:lnSpc>
              <a:spcBef>
                <a:spcPts val="1417"/>
              </a:spcBef>
              <a:buNone/>
            </a:pPr>
            <a:r>
              <a:rPr lang="el-GR" sz="1800" dirty="0"/>
              <a:t>Δήμος </a:t>
            </a:r>
            <a:r>
              <a:rPr lang="el-GR" sz="1800" dirty="0" err="1"/>
              <a:t>Dernau</a:t>
            </a:r>
            <a:r>
              <a:rPr lang="el-GR" sz="1800" dirty="0"/>
              <a:t>, κοιλάδα του ποταμού </a:t>
            </a:r>
            <a:r>
              <a:rPr lang="el-GR" sz="1800" dirty="0" err="1"/>
              <a:t>Αρ</a:t>
            </a:r>
            <a:endParaRPr lang="el-GR" sz="1800" dirty="0"/>
          </a:p>
          <a:p>
            <a:pPr marL="514350" indent="-285750" algn="just">
              <a:lnSpc>
                <a:spcPct val="110000"/>
              </a:lnSpc>
              <a:spcBef>
                <a:spcPts val="1417"/>
              </a:spcBef>
            </a:pPr>
            <a:r>
              <a:rPr lang="el-GR" sz="1800" dirty="0"/>
              <a:t>Ενώ η μέγιστη παροχή πλημμύρας που εκτιμήθηκε για την πλημμύρα του Ιουλίου 2021 ήταν της ίδιας τάξης μεγέθους με εκείνη του 1804, το επίπεδο της πλημμύρας το 2021 ήταν περίπου 2,4 m υψηλότερο. Γιατί;</a:t>
            </a:r>
          </a:p>
          <a:p>
            <a:pPr marL="514350" indent="-285750" algn="just">
              <a:lnSpc>
                <a:spcPct val="110000"/>
              </a:lnSpc>
              <a:spcBef>
                <a:spcPts val="1417"/>
              </a:spcBef>
            </a:pPr>
            <a:r>
              <a:rPr lang="el-GR" sz="1800" dirty="0" err="1"/>
              <a:t>Κατάντη</a:t>
            </a:r>
            <a:r>
              <a:rPr lang="el-GR" sz="1800" dirty="0"/>
              <a:t> του </a:t>
            </a:r>
            <a:r>
              <a:rPr lang="en-US" sz="1800" dirty="0" err="1"/>
              <a:t>Dernau</a:t>
            </a:r>
            <a:r>
              <a:rPr lang="el-GR" sz="1800" dirty="0"/>
              <a:t>, η κοιλάδα του ποταμού </a:t>
            </a:r>
            <a:r>
              <a:rPr lang="el-GR" sz="1800" dirty="0" err="1"/>
              <a:t>Αρ</a:t>
            </a:r>
            <a:r>
              <a:rPr lang="en-US" sz="1800" dirty="0"/>
              <a:t> </a:t>
            </a:r>
            <a:r>
              <a:rPr lang="el-GR" sz="1800" dirty="0"/>
              <a:t>στενεύει. Αυτό το στενό σημείο καθιστά το </a:t>
            </a:r>
            <a:r>
              <a:rPr lang="el-GR" sz="1800" dirty="0" err="1"/>
              <a:t>Dernau</a:t>
            </a:r>
            <a:r>
              <a:rPr lang="el-GR" sz="1800" dirty="0"/>
              <a:t> ευάλωτο στην πλημμύρα</a:t>
            </a:r>
            <a:endParaRPr lang="en-US" sz="1800" dirty="0"/>
          </a:p>
          <a:p>
            <a:pPr marL="514350" indent="-285750" algn="just">
              <a:lnSpc>
                <a:spcPct val="110000"/>
              </a:lnSpc>
              <a:spcBef>
                <a:spcPts val="1417"/>
              </a:spcBef>
            </a:pPr>
            <a:r>
              <a:rPr lang="el-GR" sz="1800" dirty="0"/>
              <a:t>Στη δεκαετία του 1880, κατασκευάστηκε η σιδηροδρομική γραμμή της κοιλάδας του </a:t>
            </a:r>
            <a:r>
              <a:rPr lang="el-GR" sz="1800" dirty="0" err="1"/>
              <a:t>Άρ</a:t>
            </a:r>
            <a:r>
              <a:rPr lang="el-GR" sz="1800" dirty="0"/>
              <a:t> και χτίστηκαν τέσσερις γέφυρες ακριβώς στο στενό σημείο του ποταμού. Αυτές οι γέφυρες καταστράφηκαν μαζί με τη σιδηροδρομική γραμμή. Η υψηλότερη μέγιστη στάθμη του νερού – σε σύγκριση με το 1804 – οφειλόταν : </a:t>
            </a:r>
          </a:p>
          <a:p>
            <a:pPr indent="0" algn="just">
              <a:lnSpc>
                <a:spcPct val="110000"/>
              </a:lnSpc>
              <a:spcBef>
                <a:spcPts val="1417"/>
              </a:spcBef>
              <a:buNone/>
            </a:pPr>
            <a:r>
              <a:rPr lang="el-GR" sz="1800" dirty="0"/>
              <a:t>(α) στην ανθρωπογενή μορφολογική αλλαγή της διατομής του ποταμού, που επιβλήθηκε από την κατασκευή των σιδηροδρομικών γεφυρών, </a:t>
            </a:r>
          </a:p>
          <a:p>
            <a:pPr indent="0" algn="just">
              <a:lnSpc>
                <a:spcPct val="110000"/>
              </a:lnSpc>
              <a:spcBef>
                <a:spcPts val="1417"/>
              </a:spcBef>
              <a:buNone/>
            </a:pPr>
            <a:r>
              <a:rPr lang="el-GR" sz="1800" dirty="0"/>
              <a:t>(β) στην φραγή των διατομών του ποταμού στη θέση των γεφυρών από την παγίδευση μεγάλων συντριμμιών που μεταφέρθηκαν από την κοιλάδα </a:t>
            </a:r>
            <a:r>
              <a:rPr lang="el-GR" sz="1800" dirty="0" err="1"/>
              <a:t>ανάντη</a:t>
            </a:r>
            <a:r>
              <a:rPr lang="el-GR" sz="1800" dirty="0"/>
              <a:t> </a:t>
            </a:r>
          </a:p>
          <a:p>
            <a:pPr marL="514350" indent="-285750" algn="just">
              <a:lnSpc>
                <a:spcPct val="110000"/>
              </a:lnSpc>
              <a:spcBef>
                <a:spcPts val="1417"/>
              </a:spcBef>
            </a:pPr>
            <a:endParaRPr lang="el-GR" sz="1800" dirty="0"/>
          </a:p>
        </p:txBody>
      </p:sp>
      <p:sp>
        <p:nvSpPr>
          <p:cNvPr id="90" name="TextBox 1">
            <a:extLst>
              <a:ext uri="{FF2B5EF4-FFF2-40B4-BE49-F238E27FC236}">
                <a16:creationId xmlns:a16="http://schemas.microsoft.com/office/drawing/2014/main" id="{EB043AA6-87EC-A29D-2959-606CCAE9B0CB}"/>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F5478908-2FFA-3DA9-9896-D27DBC1A6F75}"/>
              </a:ext>
            </a:extLst>
          </p:cNvPr>
          <p:cNvSpPr>
            <a:spLocks noGrp="1"/>
          </p:cNvSpPr>
          <p:nvPr>
            <p:ph type="sldNum" idx="1"/>
          </p:nvPr>
        </p:nvSpPr>
        <p:spPr/>
        <p:txBody>
          <a:bodyPr/>
          <a:lstStyle/>
          <a:p>
            <a:fld id="{9D330956-1242-46C6-980F-540FE887BE7C}" type="slidenum">
              <a:rPr/>
              <a:t>15</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B05B4BCD-5A9F-2A4F-C287-F096466CA12A}"/>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AEC9240C-501E-1B38-CDD9-EEB00DC93979}"/>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2333266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D50E4-0564-223F-8F7B-A7D018362F93}"/>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8F8EF100-DA4C-3C39-2F12-2BF3496C512D}"/>
              </a:ext>
            </a:extLst>
          </p:cNvPr>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F1C8D0A1-60B3-C570-0E8B-95528F814A36}"/>
              </a:ext>
            </a:extLst>
          </p:cNvPr>
          <p:cNvSpPr>
            <a:spLocks noGrp="1"/>
          </p:cNvSpPr>
          <p:nvPr>
            <p:ph type="title"/>
          </p:nvPr>
        </p:nvSpPr>
        <p:spPr>
          <a:xfrm>
            <a:off x="764640" y="732240"/>
            <a:ext cx="10690920" cy="547200"/>
          </a:xfrm>
          <a:prstGeom prst="rect">
            <a:avLst/>
          </a:prstGeom>
          <a:noFill/>
          <a:ln w="0">
            <a:noFill/>
          </a:ln>
        </p:spPr>
        <p:txBody>
          <a:bodyPr lIns="91440" tIns="45720" rIns="91440" bIns="45720" anchor="t">
            <a:noAutofit/>
          </a:bodyPr>
          <a:lstStyle/>
          <a:p>
            <a:pPr indent="0" algn="ctr">
              <a:buNone/>
            </a:pPr>
            <a:r>
              <a:rPr lang="el-GR" sz="2400" b="1" dirty="0">
                <a:solidFill>
                  <a:srgbClr val="000000"/>
                </a:solidFill>
              </a:rPr>
              <a:t>Η μεγάλη πλημμύρα του Ιουλίου 2021 σε Γερμανία-Βέλγιο-Ολλανδία</a:t>
            </a:r>
            <a:br>
              <a:rPr lang="el-GR" sz="2400" b="1" dirty="0">
                <a:solidFill>
                  <a:srgbClr val="000000"/>
                </a:solidFill>
              </a:rPr>
            </a:br>
            <a:br>
              <a:rPr lang="el-GR" sz="4000" dirty="0">
                <a:solidFill>
                  <a:schemeClr val="dk1"/>
                </a:solidFill>
              </a:rPr>
            </a:br>
            <a:endParaRPr lang="aa-ET" sz="4000" b="0" u="none" strike="noStrike" dirty="0">
              <a:solidFill>
                <a:schemeClr val="dk1"/>
              </a:solidFill>
              <a:effectLst/>
              <a:uFillTx/>
              <a:latin typeface="Century Gothic"/>
            </a:endParaRPr>
          </a:p>
        </p:txBody>
      </p:sp>
      <p:sp>
        <p:nvSpPr>
          <p:cNvPr id="89" name="PlaceHolder 3">
            <a:extLst>
              <a:ext uri="{FF2B5EF4-FFF2-40B4-BE49-F238E27FC236}">
                <a16:creationId xmlns:a16="http://schemas.microsoft.com/office/drawing/2014/main" id="{CCCDA919-A0F5-159E-5CFF-A258AAE741B0}"/>
              </a:ext>
            </a:extLst>
          </p:cNvPr>
          <p:cNvSpPr>
            <a:spLocks noGrp="1"/>
          </p:cNvSpPr>
          <p:nvPr>
            <p:ph/>
          </p:nvPr>
        </p:nvSpPr>
        <p:spPr>
          <a:xfrm>
            <a:off x="700560" y="1353312"/>
            <a:ext cx="10690920" cy="5367888"/>
          </a:xfrm>
          <a:prstGeom prst="rect">
            <a:avLst/>
          </a:prstGeom>
          <a:noFill/>
          <a:ln w="0">
            <a:noFill/>
          </a:ln>
        </p:spPr>
        <p:txBody>
          <a:bodyPr lIns="91440" tIns="45720" rIns="91440" bIns="45720" anchor="t">
            <a:normAutofit/>
          </a:bodyPr>
          <a:lstStyle/>
          <a:p>
            <a:pPr indent="0" algn="just">
              <a:lnSpc>
                <a:spcPct val="110000"/>
              </a:lnSpc>
              <a:spcBef>
                <a:spcPts val="1417"/>
              </a:spcBef>
              <a:buNone/>
            </a:pPr>
            <a:r>
              <a:rPr lang="el-GR" sz="1800" b="1" dirty="0"/>
              <a:t>Ιστορικότητα – Ανθρωπογενείς αλλαγές - Παραδοχές σχεδιασμού</a:t>
            </a:r>
          </a:p>
          <a:p>
            <a:pPr marL="514350" indent="-285750" algn="just">
              <a:lnSpc>
                <a:spcPct val="110000"/>
              </a:lnSpc>
              <a:spcBef>
                <a:spcPts val="1417"/>
              </a:spcBef>
              <a:buFont typeface="Wingdings" panose="05000000000000000000" pitchFamily="2" charset="2"/>
              <a:buChar char="ü"/>
            </a:pPr>
            <a:r>
              <a:rPr lang="el-GR" sz="1800" dirty="0"/>
              <a:t>Οι εικόνες που τραβήχτηκαν μετά τα γεγονότα στον ποταμό </a:t>
            </a:r>
            <a:r>
              <a:rPr lang="el-GR" sz="1800" dirty="0" err="1"/>
              <a:t>Άρ</a:t>
            </a:r>
            <a:r>
              <a:rPr lang="el-GR" sz="1800" dirty="0"/>
              <a:t> δείχνουν ότι, τουλάχιστον για ορισμένες στιγμές κατά τη διάρκεια του γεγονότος, τα μεγάλα συντρίμμια μεταφέρθηκαν σε συνθήκες συμφόρησης και </a:t>
            </a:r>
            <a:r>
              <a:rPr lang="el-GR" sz="1800" dirty="0" err="1"/>
              <a:t>υπερσυμφόρησης</a:t>
            </a:r>
            <a:r>
              <a:rPr lang="el-GR" sz="1800" dirty="0"/>
              <a:t> κατά τις οποίες τα συντρίμμια βρίσκονται σε συνεχή επαφή και μεταφέρονται ως ένα συνεχές στρώμα στην επιφάνεια της ροής. Η παρατήρηση αυτή δεν λαμβάνεται υπόψη στην τρέχουσα πρακτική </a:t>
            </a:r>
            <a:r>
              <a:rPr lang="el-GR" sz="1800" dirty="0" err="1"/>
              <a:t>μοντελοποίησης</a:t>
            </a:r>
            <a:r>
              <a:rPr lang="el-GR" sz="1800" dirty="0"/>
              <a:t> κινδύνου πλημμύρας, υποτιμώντας τον πραγματικό κίνδυνο.</a:t>
            </a:r>
          </a:p>
          <a:p>
            <a:pPr marL="514350" indent="-285750" algn="just">
              <a:lnSpc>
                <a:spcPct val="110000"/>
              </a:lnSpc>
              <a:spcBef>
                <a:spcPts val="1417"/>
              </a:spcBef>
              <a:buFont typeface="Wingdings" panose="05000000000000000000" pitchFamily="2" charset="2"/>
              <a:buChar char="ü"/>
            </a:pPr>
            <a:r>
              <a:rPr lang="el-GR" sz="1800" dirty="0"/>
              <a:t>Όλες οι μέγιστες τιμές υπερέβαιναν σαφώς τις μέγιστες απορροές μιας πλημμύρας 100ετίας, σε ορισμένους μετρητές ακόμη και κατά περισσότερο από πέντε φορές. Στους μετρητές </a:t>
            </a:r>
            <a:r>
              <a:rPr lang="el-GR" sz="1800" dirty="0" err="1"/>
              <a:t>κατάντη</a:t>
            </a:r>
            <a:r>
              <a:rPr lang="el-GR" sz="1800" dirty="0"/>
              <a:t>, τα μέγιστα επίπεδα νερού επιτεύχθηκαν μερικές ώρες αργότερα, νωρίς το πρωί της 15ης Ιουλίου, αλλά με ακόμη πιο δραματική αύξηση. Οι εκτιμώμενες μέγιστες ροές ήταν όλες σαφώς υψηλότερες από τις στατιστικές τιμές HQ100, με συντελεστή ρεκόρ περίπου επτά στο μετρητή </a:t>
            </a:r>
            <a:r>
              <a:rPr lang="el-GR" sz="1800" dirty="0" err="1"/>
              <a:t>Bliesheim</a:t>
            </a:r>
            <a:r>
              <a:rPr lang="el-GR" sz="1800" dirty="0"/>
              <a:t> (</a:t>
            </a:r>
            <a:r>
              <a:rPr lang="el-GR" sz="1800" dirty="0" err="1"/>
              <a:t>Erft</a:t>
            </a:r>
            <a:r>
              <a:rPr lang="el-GR" sz="1800" dirty="0"/>
              <a:t>). </a:t>
            </a:r>
          </a:p>
          <a:p>
            <a:pPr marL="514350" indent="-285750" algn="just">
              <a:lnSpc>
                <a:spcPct val="110000"/>
              </a:lnSpc>
              <a:spcBef>
                <a:spcPts val="1417"/>
              </a:spcBef>
            </a:pPr>
            <a:endParaRPr lang="el-GR" sz="1800" dirty="0"/>
          </a:p>
        </p:txBody>
      </p:sp>
      <p:sp>
        <p:nvSpPr>
          <p:cNvPr id="90" name="TextBox 1">
            <a:extLst>
              <a:ext uri="{FF2B5EF4-FFF2-40B4-BE49-F238E27FC236}">
                <a16:creationId xmlns:a16="http://schemas.microsoft.com/office/drawing/2014/main" id="{18DEB5CE-0BBE-3121-BBD5-D90C3E4E0482}"/>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83834F80-BB5D-1A22-BA7C-B3CA71BC7C06}"/>
              </a:ext>
            </a:extLst>
          </p:cNvPr>
          <p:cNvSpPr>
            <a:spLocks noGrp="1"/>
          </p:cNvSpPr>
          <p:nvPr>
            <p:ph type="sldNum" idx="1"/>
          </p:nvPr>
        </p:nvSpPr>
        <p:spPr/>
        <p:txBody>
          <a:bodyPr/>
          <a:lstStyle/>
          <a:p>
            <a:fld id="{9D330956-1242-46C6-980F-540FE887BE7C}" type="slidenum">
              <a:rPr/>
              <a:t>16</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F45CC9FA-52EA-FB60-3C1C-A53D81B495D7}"/>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8400F4B2-893E-734A-3506-6439BC9BAD2B}"/>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2235711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5B2D45-CBD4-7D79-FF85-FC4263164748}"/>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96AC84D6-6200-5D10-CA64-AE57E453FC6D}"/>
              </a:ext>
            </a:extLst>
          </p:cNvPr>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701C6E9D-C474-5234-502B-E497A34CDBF4}"/>
              </a:ext>
            </a:extLst>
          </p:cNvPr>
          <p:cNvSpPr>
            <a:spLocks noGrp="1"/>
          </p:cNvSpPr>
          <p:nvPr>
            <p:ph type="title"/>
          </p:nvPr>
        </p:nvSpPr>
        <p:spPr>
          <a:xfrm>
            <a:off x="764640" y="732240"/>
            <a:ext cx="10690920" cy="547200"/>
          </a:xfrm>
          <a:prstGeom prst="rect">
            <a:avLst/>
          </a:prstGeom>
          <a:noFill/>
          <a:ln w="0">
            <a:noFill/>
          </a:ln>
        </p:spPr>
        <p:txBody>
          <a:bodyPr lIns="91440" tIns="45720" rIns="91440" bIns="45720" anchor="t">
            <a:noAutofit/>
          </a:bodyPr>
          <a:lstStyle/>
          <a:p>
            <a:pPr indent="0" algn="ctr">
              <a:buNone/>
            </a:pPr>
            <a:r>
              <a:rPr lang="el-GR" sz="2400" b="1" dirty="0">
                <a:solidFill>
                  <a:srgbClr val="000000"/>
                </a:solidFill>
              </a:rPr>
              <a:t>Η μεγάλη πλημμύρα του Ιουλίου 2021 σε Γερμανία-Βέλγιο-Ολλανδία</a:t>
            </a:r>
            <a:br>
              <a:rPr lang="el-GR" sz="2400" b="1" dirty="0">
                <a:solidFill>
                  <a:srgbClr val="000000"/>
                </a:solidFill>
              </a:rPr>
            </a:br>
            <a:br>
              <a:rPr lang="el-GR" sz="4000" dirty="0">
                <a:solidFill>
                  <a:schemeClr val="dk1"/>
                </a:solidFill>
              </a:rPr>
            </a:br>
            <a:endParaRPr lang="aa-ET" sz="4000" b="0" u="none" strike="noStrike" dirty="0">
              <a:solidFill>
                <a:schemeClr val="dk1"/>
              </a:solidFill>
              <a:effectLst/>
              <a:uFillTx/>
              <a:latin typeface="Century Gothic"/>
            </a:endParaRPr>
          </a:p>
        </p:txBody>
      </p:sp>
      <p:sp>
        <p:nvSpPr>
          <p:cNvPr id="89" name="PlaceHolder 3">
            <a:extLst>
              <a:ext uri="{FF2B5EF4-FFF2-40B4-BE49-F238E27FC236}">
                <a16:creationId xmlns:a16="http://schemas.microsoft.com/office/drawing/2014/main" id="{D9851218-9B3B-E51D-0B79-F7EE47D6A651}"/>
              </a:ext>
            </a:extLst>
          </p:cNvPr>
          <p:cNvSpPr>
            <a:spLocks noGrp="1"/>
          </p:cNvSpPr>
          <p:nvPr>
            <p:ph/>
          </p:nvPr>
        </p:nvSpPr>
        <p:spPr>
          <a:xfrm>
            <a:off x="700560" y="1353312"/>
            <a:ext cx="10690920" cy="5367888"/>
          </a:xfrm>
          <a:prstGeom prst="rect">
            <a:avLst/>
          </a:prstGeom>
          <a:noFill/>
          <a:ln w="0">
            <a:noFill/>
          </a:ln>
        </p:spPr>
        <p:txBody>
          <a:bodyPr lIns="91440" tIns="45720" rIns="91440" bIns="45720" anchor="t">
            <a:normAutofit/>
          </a:bodyPr>
          <a:lstStyle/>
          <a:p>
            <a:pPr indent="0" algn="just">
              <a:lnSpc>
                <a:spcPct val="110000"/>
              </a:lnSpc>
              <a:spcBef>
                <a:spcPts val="1417"/>
              </a:spcBef>
              <a:buNone/>
            </a:pPr>
            <a:r>
              <a:rPr lang="el-GR" sz="1800" b="1" dirty="0"/>
              <a:t>Ιστορικότητα – Ανθρωπογενείς αλλαγές - Παραδοχές σχεδιασμού</a:t>
            </a:r>
          </a:p>
          <a:p>
            <a:pPr marL="514350" indent="-285750" algn="just">
              <a:lnSpc>
                <a:spcPct val="110000"/>
              </a:lnSpc>
              <a:spcBef>
                <a:spcPts val="1417"/>
              </a:spcBef>
              <a:buFont typeface="Wingdings" panose="05000000000000000000" pitchFamily="2" charset="2"/>
              <a:buChar char="ü"/>
            </a:pPr>
            <a:r>
              <a:rPr lang="el-GR" sz="1800" dirty="0"/>
              <a:t>Μεγάλοι όγκοι μεγάλων συντριμμιών, συμπεριλαμβανομένων ξύλων, βιομηχανικών εξαρτημάτων, όπως οχήματα και τροχόσπιτα, κάδοι και κοντέινερ, καθώς και δομικά υλικά παρατηρήθηκαν σε όλο το δίκτυο του ποταμού κατά την έρευνα που πραγματοποιήθηκε μετά το συμβάν. Τα περισσότερα από αυτά τα συντρίμμια δεν υπήρχαν ή ήταν περιορισμένα το 1804.</a:t>
            </a:r>
          </a:p>
          <a:p>
            <a:pPr marL="514350" indent="-285750" algn="just">
              <a:lnSpc>
                <a:spcPct val="110000"/>
              </a:lnSpc>
              <a:spcBef>
                <a:spcPts val="1417"/>
              </a:spcBef>
              <a:buFont typeface="Wingdings" panose="05000000000000000000" pitchFamily="2" charset="2"/>
              <a:buChar char="ü"/>
            </a:pPr>
            <a:r>
              <a:rPr lang="el-GR" sz="1800" dirty="0"/>
              <a:t>Ο κίνδυνος πλημμύρας (π.χ. επίπεδο πλημμύρας 100 ετών) που χρησιμοποιείται συνήθως ως βάση σχεδιασμού για την προστασία από τις πλημμύρες υποτιμάται επί του παρόντος, όταν δεν λαμβάνονται υπόψη ιστορικές σοβαρές πλημμύρες (βλ. </a:t>
            </a:r>
            <a:r>
              <a:rPr lang="el-GR" sz="1800" dirty="0" err="1"/>
              <a:t>Roggenkamp</a:t>
            </a:r>
            <a:r>
              <a:rPr lang="el-GR" sz="1800" dirty="0"/>
              <a:t> και </a:t>
            </a:r>
            <a:r>
              <a:rPr lang="el-GR" sz="1800" dirty="0" err="1"/>
              <a:t>Hergert</a:t>
            </a:r>
            <a:r>
              <a:rPr lang="el-GR" sz="1800" dirty="0"/>
              <a:t>, 2022). Στην περίπτωση της λεκάνης απορροής του </a:t>
            </a:r>
            <a:r>
              <a:rPr lang="el-GR" sz="1800" dirty="0" err="1"/>
              <a:t>Ahr</a:t>
            </a:r>
            <a:r>
              <a:rPr lang="el-GR" sz="1800" dirty="0"/>
              <a:t>, ιστορικές αναλύσεις έχουν δείξει ότι γεγονότα συγκρίσιμα με την πλημμύρα του Ιουλίου 2021 είχαν ήδη συμβεί το 1804 και το 1910, αλλά μόνο τα δεδομένα από τις συνεχείς καταγραφές (π.χ. για το μετρητή </a:t>
            </a:r>
            <a:r>
              <a:rPr lang="el-GR" sz="1800" dirty="0" err="1"/>
              <a:t>Altenahr</a:t>
            </a:r>
            <a:r>
              <a:rPr lang="el-GR" sz="1800" dirty="0"/>
              <a:t> από το 1946) χρησιμοποιήθηκαν για την εκτίμηση των τιμών HQ100. </a:t>
            </a:r>
          </a:p>
        </p:txBody>
      </p:sp>
      <p:sp>
        <p:nvSpPr>
          <p:cNvPr id="90" name="TextBox 1">
            <a:extLst>
              <a:ext uri="{FF2B5EF4-FFF2-40B4-BE49-F238E27FC236}">
                <a16:creationId xmlns:a16="http://schemas.microsoft.com/office/drawing/2014/main" id="{7C5450A6-D4B7-2195-2782-2E264FD63D6E}"/>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60705BDB-2B2C-CA21-2368-12223FF9CF9E}"/>
              </a:ext>
            </a:extLst>
          </p:cNvPr>
          <p:cNvSpPr>
            <a:spLocks noGrp="1"/>
          </p:cNvSpPr>
          <p:nvPr>
            <p:ph type="sldNum" idx="1"/>
          </p:nvPr>
        </p:nvSpPr>
        <p:spPr/>
        <p:txBody>
          <a:bodyPr/>
          <a:lstStyle/>
          <a:p>
            <a:fld id="{9D330956-1242-46C6-980F-540FE887BE7C}" type="slidenum">
              <a:rPr/>
              <a:t>17</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1DE5B55F-36ED-C0F0-E80C-16D670D73EAA}"/>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DDFCDF93-4AFA-1953-E341-D42BE2E6C75D}"/>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33169820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E458D8-223D-0B04-A7D4-2C180B3EB9D0}"/>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CE023B73-8C36-F032-C0DF-CAF1D3C64FF9}"/>
              </a:ext>
            </a:extLst>
          </p:cNvPr>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3B0F0FA4-DB34-EAE8-D1A4-DC964E155764}"/>
              </a:ext>
            </a:extLst>
          </p:cNvPr>
          <p:cNvSpPr>
            <a:spLocks noGrp="1"/>
          </p:cNvSpPr>
          <p:nvPr>
            <p:ph type="title"/>
          </p:nvPr>
        </p:nvSpPr>
        <p:spPr>
          <a:xfrm>
            <a:off x="764640" y="732240"/>
            <a:ext cx="10690920" cy="547200"/>
          </a:xfrm>
          <a:prstGeom prst="rect">
            <a:avLst/>
          </a:prstGeom>
          <a:noFill/>
          <a:ln w="0">
            <a:noFill/>
          </a:ln>
        </p:spPr>
        <p:txBody>
          <a:bodyPr lIns="91440" tIns="45720" rIns="91440" bIns="45720" anchor="t">
            <a:noAutofit/>
          </a:bodyPr>
          <a:lstStyle/>
          <a:p>
            <a:pPr indent="0" algn="ctr">
              <a:buNone/>
            </a:pPr>
            <a:r>
              <a:rPr lang="el-GR" sz="2400" b="1" dirty="0">
                <a:solidFill>
                  <a:srgbClr val="000000"/>
                </a:solidFill>
              </a:rPr>
              <a:t>Η μεγάλη πλημμύρα του Ιουλίου 2021 σε Γερμανία-Βέλγιο-Ολλανδία</a:t>
            </a:r>
            <a:br>
              <a:rPr lang="el-GR" sz="2400" b="1" dirty="0">
                <a:solidFill>
                  <a:srgbClr val="000000"/>
                </a:solidFill>
              </a:rPr>
            </a:br>
            <a:br>
              <a:rPr lang="el-GR" sz="4000" dirty="0">
                <a:solidFill>
                  <a:schemeClr val="dk1"/>
                </a:solidFill>
              </a:rPr>
            </a:br>
            <a:endParaRPr lang="aa-ET" sz="4000" b="0" u="none" strike="noStrike" dirty="0">
              <a:solidFill>
                <a:schemeClr val="dk1"/>
              </a:solidFill>
              <a:effectLst/>
              <a:uFillTx/>
              <a:latin typeface="Century Gothic"/>
            </a:endParaRPr>
          </a:p>
        </p:txBody>
      </p:sp>
      <p:sp>
        <p:nvSpPr>
          <p:cNvPr id="89" name="PlaceHolder 3">
            <a:extLst>
              <a:ext uri="{FF2B5EF4-FFF2-40B4-BE49-F238E27FC236}">
                <a16:creationId xmlns:a16="http://schemas.microsoft.com/office/drawing/2014/main" id="{DAB01332-08CC-E1AE-0BE3-5D056D14B000}"/>
              </a:ext>
            </a:extLst>
          </p:cNvPr>
          <p:cNvSpPr>
            <a:spLocks noGrp="1"/>
          </p:cNvSpPr>
          <p:nvPr>
            <p:ph/>
          </p:nvPr>
        </p:nvSpPr>
        <p:spPr>
          <a:xfrm>
            <a:off x="700560" y="1353312"/>
            <a:ext cx="10690920" cy="5367888"/>
          </a:xfrm>
          <a:prstGeom prst="rect">
            <a:avLst/>
          </a:prstGeom>
          <a:noFill/>
          <a:ln w="0">
            <a:noFill/>
          </a:ln>
        </p:spPr>
        <p:txBody>
          <a:bodyPr lIns="91440" tIns="45720" rIns="91440" bIns="45720" anchor="t">
            <a:normAutofit/>
          </a:bodyPr>
          <a:lstStyle/>
          <a:p>
            <a:pPr indent="0" algn="just">
              <a:lnSpc>
                <a:spcPct val="110000"/>
              </a:lnSpc>
              <a:spcBef>
                <a:spcPts val="1417"/>
              </a:spcBef>
              <a:buNone/>
            </a:pPr>
            <a:r>
              <a:rPr lang="el-GR" sz="1800" b="1" dirty="0"/>
              <a:t>Ιστορικότητα – Ανθρωπογενείς αλλαγές - Παραδοχές σχεδιασμού</a:t>
            </a:r>
          </a:p>
          <a:p>
            <a:pPr marL="514350" indent="-285750" algn="just">
              <a:lnSpc>
                <a:spcPct val="110000"/>
              </a:lnSpc>
              <a:spcBef>
                <a:spcPts val="1417"/>
              </a:spcBef>
              <a:buFont typeface="Wingdings" panose="05000000000000000000" pitchFamily="2" charset="2"/>
              <a:buChar char="ü"/>
            </a:pPr>
            <a:r>
              <a:rPr lang="el-GR" sz="1800" dirty="0"/>
              <a:t>Ανθρωπογενείς παρεμβάσεις σε συνδυασμό με την κλιματική αλλαγή αλλάζουν τα δεδομένα σχετικά με τις παραδοχές σχεδιασμού των συστημάτων υποδομών (εδώ των υποδομών μεταφορών και του φυσικού - κατά βάση - συστήματος απορροής) ενώ την ίδια στιγμή ιστορικά στοιχεία είναι απαραίτητο να λαμβάνονται υπόψη καθώς η κλιματική αλλαγή «πυκνώνει» τον χρόνο που εμφανίζονται έντονα γεγονότα φυσικών καταστροφών.</a:t>
            </a:r>
          </a:p>
          <a:p>
            <a:pPr indent="0" algn="just">
              <a:lnSpc>
                <a:spcPct val="110000"/>
              </a:lnSpc>
              <a:spcBef>
                <a:spcPts val="1417"/>
              </a:spcBef>
              <a:buNone/>
            </a:pPr>
            <a:r>
              <a:rPr lang="el-GR" sz="1800" b="1" dirty="0"/>
              <a:t>Ανάλυση διακινδύνευσης (</a:t>
            </a:r>
            <a:r>
              <a:rPr lang="en-US" sz="1800" b="1" dirty="0"/>
              <a:t>risk)</a:t>
            </a:r>
            <a:endParaRPr lang="el-GR" sz="1800" b="1" dirty="0"/>
          </a:p>
          <a:p>
            <a:pPr marL="514350" indent="-285750" algn="just">
              <a:lnSpc>
                <a:spcPct val="110000"/>
              </a:lnSpc>
              <a:spcBef>
                <a:spcPts val="1417"/>
              </a:spcBef>
              <a:buFont typeface="Wingdings" panose="05000000000000000000" pitchFamily="2" charset="2"/>
              <a:buChar char="ü"/>
            </a:pPr>
            <a:r>
              <a:rPr lang="el-GR" sz="1800" dirty="0"/>
              <a:t>το επίπεδο του κλιματικού κινδύνου (</a:t>
            </a:r>
            <a:r>
              <a:rPr lang="el-GR" sz="1800" dirty="0" err="1"/>
              <a:t>hazard</a:t>
            </a:r>
            <a:r>
              <a:rPr lang="el-GR" sz="1800" dirty="0"/>
              <a:t>) ανά φαινόμενο,  </a:t>
            </a:r>
          </a:p>
          <a:p>
            <a:pPr marL="514350" indent="-285750" algn="just">
              <a:lnSpc>
                <a:spcPct val="110000"/>
              </a:lnSpc>
              <a:spcBef>
                <a:spcPts val="1417"/>
              </a:spcBef>
              <a:buFont typeface="Wingdings" panose="05000000000000000000" pitchFamily="2" charset="2"/>
              <a:buChar char="ü"/>
            </a:pPr>
            <a:r>
              <a:rPr lang="el-GR" sz="1800" dirty="0"/>
              <a:t>το επίπεδο της ευαισθησίας (</a:t>
            </a:r>
            <a:r>
              <a:rPr lang="el-GR" sz="1800" dirty="0" err="1"/>
              <a:t>sensitivity</a:t>
            </a:r>
            <a:r>
              <a:rPr lang="el-GR" sz="1800" dirty="0"/>
              <a:t>) κάθε τύπου υποδομής ανά φαινόμενο, </a:t>
            </a:r>
          </a:p>
          <a:p>
            <a:pPr marL="514350" indent="-285750" algn="just">
              <a:lnSpc>
                <a:spcPct val="110000"/>
              </a:lnSpc>
              <a:spcBef>
                <a:spcPts val="1417"/>
              </a:spcBef>
              <a:buFont typeface="Wingdings" panose="05000000000000000000" pitchFamily="2" charset="2"/>
              <a:buChar char="ü"/>
            </a:pPr>
            <a:r>
              <a:rPr lang="el-GR" sz="1800" dirty="0"/>
              <a:t>το επίπεδο της τρωτότητας (</a:t>
            </a:r>
            <a:r>
              <a:rPr lang="el-GR" sz="1800" dirty="0" err="1"/>
              <a:t>vulnerability</a:t>
            </a:r>
            <a:r>
              <a:rPr lang="el-GR" sz="1800" dirty="0"/>
              <a:t>) ανά υποδομή και φαινόμενο, και </a:t>
            </a:r>
          </a:p>
          <a:p>
            <a:pPr marL="514350" indent="-285750" algn="just">
              <a:lnSpc>
                <a:spcPct val="110000"/>
              </a:lnSpc>
              <a:spcBef>
                <a:spcPts val="1417"/>
              </a:spcBef>
              <a:buFont typeface="Wingdings" panose="05000000000000000000" pitchFamily="2" charset="2"/>
              <a:buChar char="ü"/>
            </a:pPr>
            <a:r>
              <a:rPr lang="el-GR" sz="1800" dirty="0"/>
              <a:t>το επίπεδο της έκθεσης (</a:t>
            </a:r>
            <a:r>
              <a:rPr lang="el-GR" sz="1800" dirty="0" err="1"/>
              <a:t>exposure</a:t>
            </a:r>
            <a:r>
              <a:rPr lang="el-GR" sz="1800" dirty="0"/>
              <a:t>) με βάση τη γεωγραφική κατανομή του κάθε τύπου υποδομής</a:t>
            </a:r>
          </a:p>
        </p:txBody>
      </p:sp>
      <p:sp>
        <p:nvSpPr>
          <p:cNvPr id="90" name="TextBox 1">
            <a:extLst>
              <a:ext uri="{FF2B5EF4-FFF2-40B4-BE49-F238E27FC236}">
                <a16:creationId xmlns:a16="http://schemas.microsoft.com/office/drawing/2014/main" id="{75124871-92DC-DC4E-D2EC-DA9373A4E613}"/>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5C05602E-6D2E-C653-DFC8-782CCCB750FA}"/>
              </a:ext>
            </a:extLst>
          </p:cNvPr>
          <p:cNvSpPr>
            <a:spLocks noGrp="1"/>
          </p:cNvSpPr>
          <p:nvPr>
            <p:ph type="sldNum" idx="1"/>
          </p:nvPr>
        </p:nvSpPr>
        <p:spPr/>
        <p:txBody>
          <a:bodyPr/>
          <a:lstStyle/>
          <a:p>
            <a:fld id="{9D330956-1242-46C6-980F-540FE887BE7C}" type="slidenum">
              <a:rPr/>
              <a:t>18</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E081D6B4-6382-80C0-3810-D186F5CCED34}"/>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4D51DA14-DC49-C677-B5A3-B0664C46D442}"/>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19379828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6CBC7-1636-6ED0-6695-2E664B1D695E}"/>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3BC552B6-D10E-3494-331B-29E70EAA23E2}"/>
              </a:ext>
            </a:extLst>
          </p:cNvPr>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A54A7574-67E3-A816-CB64-FB5BE863D074}"/>
              </a:ext>
            </a:extLst>
          </p:cNvPr>
          <p:cNvSpPr>
            <a:spLocks noGrp="1"/>
          </p:cNvSpPr>
          <p:nvPr>
            <p:ph type="title"/>
          </p:nvPr>
        </p:nvSpPr>
        <p:spPr>
          <a:xfrm>
            <a:off x="764640" y="732240"/>
            <a:ext cx="10690920" cy="547200"/>
          </a:xfrm>
          <a:prstGeom prst="rect">
            <a:avLst/>
          </a:prstGeom>
          <a:noFill/>
          <a:ln w="0">
            <a:noFill/>
          </a:ln>
        </p:spPr>
        <p:txBody>
          <a:bodyPr lIns="91440" tIns="45720" rIns="91440" bIns="45720" anchor="t">
            <a:noAutofit/>
          </a:bodyPr>
          <a:lstStyle/>
          <a:p>
            <a:pPr indent="0" algn="ctr">
              <a:buNone/>
            </a:pPr>
            <a:r>
              <a:rPr lang="en-US" sz="2400" b="1" dirty="0">
                <a:solidFill>
                  <a:srgbClr val="000000"/>
                </a:solidFill>
              </a:rPr>
              <a:t>European Climate Risk Assessment</a:t>
            </a:r>
            <a:r>
              <a:rPr lang="el-GR" sz="2400" b="1" dirty="0">
                <a:solidFill>
                  <a:srgbClr val="000000"/>
                </a:solidFill>
              </a:rPr>
              <a:t> –</a:t>
            </a:r>
            <a:r>
              <a:rPr lang="en-US" sz="2400" b="1" dirty="0">
                <a:solidFill>
                  <a:srgbClr val="000000"/>
                </a:solidFill>
              </a:rPr>
              <a:t> </a:t>
            </a:r>
            <a:r>
              <a:rPr lang="el-GR" sz="2400" b="1" dirty="0">
                <a:solidFill>
                  <a:srgbClr val="000000"/>
                </a:solidFill>
              </a:rPr>
              <a:t>ΕΕΑ 2024</a:t>
            </a:r>
            <a:endParaRPr lang="en-US" sz="2400" b="1" dirty="0">
              <a:solidFill>
                <a:srgbClr val="000000"/>
              </a:solidFill>
            </a:endParaRPr>
          </a:p>
        </p:txBody>
      </p:sp>
      <p:sp>
        <p:nvSpPr>
          <p:cNvPr id="89" name="PlaceHolder 3">
            <a:extLst>
              <a:ext uri="{FF2B5EF4-FFF2-40B4-BE49-F238E27FC236}">
                <a16:creationId xmlns:a16="http://schemas.microsoft.com/office/drawing/2014/main" id="{E91055AC-CF54-A062-C7A1-858736BDCD8C}"/>
              </a:ext>
            </a:extLst>
          </p:cNvPr>
          <p:cNvSpPr>
            <a:spLocks noGrp="1"/>
          </p:cNvSpPr>
          <p:nvPr>
            <p:ph/>
          </p:nvPr>
        </p:nvSpPr>
        <p:spPr>
          <a:xfrm>
            <a:off x="736440" y="1202649"/>
            <a:ext cx="10690920" cy="5075488"/>
          </a:xfrm>
          <a:prstGeom prst="rect">
            <a:avLst/>
          </a:prstGeom>
          <a:noFill/>
          <a:ln w="0">
            <a:noFill/>
          </a:ln>
        </p:spPr>
        <p:txBody>
          <a:bodyPr lIns="91440" tIns="45720" rIns="91440" bIns="45720" anchor="t">
            <a:normAutofit lnSpcReduction="10000"/>
          </a:bodyPr>
          <a:lstStyle/>
          <a:p>
            <a:pPr indent="0" algn="just">
              <a:lnSpc>
                <a:spcPct val="110000"/>
              </a:lnSpc>
              <a:spcBef>
                <a:spcPts val="1417"/>
              </a:spcBef>
              <a:buNone/>
            </a:pPr>
            <a:r>
              <a:rPr lang="el-GR" sz="1800" b="1" dirty="0"/>
              <a:t>Κάποια βασικά συμπεράσματα για τις υποδομές</a:t>
            </a:r>
          </a:p>
          <a:p>
            <a:pPr marL="514350" indent="-285750" algn="just">
              <a:lnSpc>
                <a:spcPct val="110000"/>
              </a:lnSpc>
              <a:spcBef>
                <a:spcPts val="1417"/>
              </a:spcBef>
              <a:buFont typeface="Wingdings" panose="05000000000000000000" pitchFamily="2" charset="2"/>
              <a:buChar char="ü"/>
            </a:pPr>
            <a:r>
              <a:rPr lang="el-GR" sz="1800" dirty="0"/>
              <a:t>Η ικανότητα των υποδομών να αντέχουν σε οποιονδήποτε κίνδυνο εξαρτάται σε μεγάλο βαθμό από μη κλιματικούς παράγοντες. Στην Ευρώπη ειδικότερα, μεγάλο μέρος της υποδομής είναι παλαιό και ήδη παρουσιάζει βλάβες, ενώ μεγάλο μέρος της δεν έχει σχεδιαστεί για να αντέχει σε μελλοντικές κλιματικές συνθήκες. Υπάρχει ήδη έλλειμμα προσαρμογής και, χωρίς σημαντικές επενδύσεις, αυτό αναμένεται να αυξηθεί (</a:t>
            </a:r>
            <a:r>
              <a:rPr lang="el-GR" sz="1800" dirty="0" err="1"/>
              <a:t>Bednar-Friedl</a:t>
            </a:r>
            <a:r>
              <a:rPr lang="el-GR" sz="1800" dirty="0"/>
              <a:t> </a:t>
            </a:r>
            <a:r>
              <a:rPr lang="el-GR" sz="1800" dirty="0" err="1"/>
              <a:t>et</a:t>
            </a:r>
            <a:r>
              <a:rPr lang="el-GR" sz="1800" dirty="0"/>
              <a:t> </a:t>
            </a:r>
            <a:r>
              <a:rPr lang="el-GR" sz="1800" dirty="0" err="1"/>
              <a:t>al</a:t>
            </a:r>
            <a:r>
              <a:rPr lang="el-GR" sz="1800" dirty="0"/>
              <a:t>., 2022; </a:t>
            </a:r>
            <a:r>
              <a:rPr lang="el-GR" sz="1800" dirty="0" err="1"/>
              <a:t>Warren</a:t>
            </a:r>
            <a:r>
              <a:rPr lang="el-GR" sz="1800" dirty="0"/>
              <a:t> </a:t>
            </a:r>
            <a:r>
              <a:rPr lang="el-GR" sz="1800" dirty="0" err="1"/>
              <a:t>et</a:t>
            </a:r>
            <a:r>
              <a:rPr lang="el-GR" sz="1800" dirty="0"/>
              <a:t> </a:t>
            </a:r>
            <a:r>
              <a:rPr lang="el-GR" sz="1800" dirty="0" err="1"/>
              <a:t>al</a:t>
            </a:r>
            <a:r>
              <a:rPr lang="el-GR" sz="1800" dirty="0"/>
              <a:t>., 2016).</a:t>
            </a:r>
          </a:p>
          <a:p>
            <a:pPr marL="514350" indent="-285750" algn="just">
              <a:lnSpc>
                <a:spcPct val="110000"/>
              </a:lnSpc>
              <a:spcBef>
                <a:spcPts val="1417"/>
              </a:spcBef>
              <a:buFont typeface="Wingdings" panose="05000000000000000000" pitchFamily="2" charset="2"/>
              <a:buChar char="ü"/>
            </a:pPr>
            <a:r>
              <a:rPr lang="el-GR" sz="1800" dirty="0"/>
              <a:t>Σημαντικά γεγονότα επηρεάζουν πολλαπλά συστήματα υποδομών</a:t>
            </a:r>
          </a:p>
          <a:p>
            <a:pPr marL="514350" indent="-285750" algn="just">
              <a:lnSpc>
                <a:spcPct val="110000"/>
              </a:lnSpc>
              <a:spcBef>
                <a:spcPts val="1417"/>
              </a:spcBef>
              <a:buFont typeface="Wingdings" panose="05000000000000000000" pitchFamily="2" charset="2"/>
              <a:buChar char="ü"/>
            </a:pPr>
            <a:r>
              <a:rPr lang="el-GR" sz="1800" dirty="0"/>
              <a:t>Ο χρόνος αποκατάστασης διαφόρων κρίσιμων συστημάτων υποδομών κυμαίνεται από μερικές ώρες έως χρόνια </a:t>
            </a:r>
          </a:p>
          <a:p>
            <a:pPr marL="514350" indent="-285750" algn="just">
              <a:lnSpc>
                <a:spcPct val="110000"/>
              </a:lnSpc>
              <a:spcBef>
                <a:spcPts val="1417"/>
              </a:spcBef>
              <a:buFont typeface="Wingdings" panose="05000000000000000000" pitchFamily="2" charset="2"/>
              <a:buChar char="ü"/>
            </a:pPr>
            <a:r>
              <a:rPr lang="el-GR" sz="1800" dirty="0"/>
              <a:t>Η καταγραφή της χρονικά σύνθετης επίδρασης μιας σειράς καταιγίδων στη βλάβη υποδομών σε μια μόνο τοποθεσία είναι δύσκολη λόγω της πολυπλοκότητας της ανάλυσης. Ωστόσο, είναι σημαντικό να μελετηθεί περαιτέρω το ζήτημα αυτό, καθώς οι υποδομές σήμερα σχεδιάζονται συνήθως για να αντέχουν σε ένα μόνο σχεδιασμένο φαινόμενο και όχι σε πολλαπλά φαινόμενα που ακολουθούν το ένα το άλλο.</a:t>
            </a:r>
          </a:p>
          <a:p>
            <a:pPr marL="514350" indent="-285750" algn="just">
              <a:lnSpc>
                <a:spcPct val="110000"/>
              </a:lnSpc>
              <a:spcBef>
                <a:spcPts val="1417"/>
              </a:spcBef>
              <a:buFont typeface="Wingdings" panose="05000000000000000000" pitchFamily="2" charset="2"/>
              <a:buChar char="ü"/>
            </a:pPr>
            <a:endParaRPr lang="el-GR" sz="1800" dirty="0"/>
          </a:p>
        </p:txBody>
      </p:sp>
      <p:sp>
        <p:nvSpPr>
          <p:cNvPr id="90" name="TextBox 1">
            <a:extLst>
              <a:ext uri="{FF2B5EF4-FFF2-40B4-BE49-F238E27FC236}">
                <a16:creationId xmlns:a16="http://schemas.microsoft.com/office/drawing/2014/main" id="{D26B2204-B8EA-C18E-44F2-837CD1FC1498}"/>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E34A1525-D5C1-492C-A90D-0CD84DA574B8}"/>
              </a:ext>
            </a:extLst>
          </p:cNvPr>
          <p:cNvSpPr>
            <a:spLocks noGrp="1"/>
          </p:cNvSpPr>
          <p:nvPr>
            <p:ph type="sldNum" idx="1"/>
          </p:nvPr>
        </p:nvSpPr>
        <p:spPr/>
        <p:txBody>
          <a:bodyPr/>
          <a:lstStyle/>
          <a:p>
            <a:fld id="{9D330956-1242-46C6-980F-540FE887BE7C}" type="slidenum">
              <a:rPr/>
              <a:t>19</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97AB775B-0E21-3CE9-C05C-6835F9764365}"/>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AD722B47-B763-1E34-7151-892B26395866}"/>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170336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PlaceHolder 1"/>
          <p:cNvSpPr>
            <a:spLocks noGrp="1"/>
          </p:cNvSpPr>
          <p:nvPr>
            <p:ph type="ftr" idx="30"/>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p:cNvSpPr>
            <a:spLocks noGrp="1"/>
          </p:cNvSpPr>
          <p:nvPr>
            <p:ph type="title"/>
          </p:nvPr>
        </p:nvSpPr>
        <p:spPr>
          <a:xfrm>
            <a:off x="764640" y="732240"/>
            <a:ext cx="10690920" cy="547200"/>
          </a:xfrm>
          <a:prstGeom prst="rect">
            <a:avLst/>
          </a:prstGeom>
          <a:noFill/>
          <a:ln w="0">
            <a:noFill/>
          </a:ln>
        </p:spPr>
        <p:txBody>
          <a:bodyPr lIns="91440" tIns="45720" rIns="91440" bIns="45720" anchor="t">
            <a:noAutofit/>
          </a:bodyPr>
          <a:lstStyle/>
          <a:p>
            <a:pPr indent="0" algn="ctr">
              <a:buNone/>
            </a:pPr>
            <a:r>
              <a:rPr lang="el-GR" sz="2400" b="1" dirty="0">
                <a:solidFill>
                  <a:schemeClr val="dk1"/>
                </a:solidFill>
              </a:rPr>
              <a:t>Εθνική Στρατηγική Αστικής Ανθεκτικότητας</a:t>
            </a:r>
            <a:br>
              <a:rPr lang="el-GR" sz="4000" dirty="0">
                <a:solidFill>
                  <a:schemeClr val="dk1"/>
                </a:solidFill>
              </a:rPr>
            </a:br>
            <a:endParaRPr lang="aa-ET" sz="4000" b="0" u="none" strike="noStrike" dirty="0">
              <a:solidFill>
                <a:schemeClr val="dk1"/>
              </a:solidFill>
              <a:effectLst/>
              <a:uFillTx/>
              <a:latin typeface="Century Gothic"/>
            </a:endParaRPr>
          </a:p>
        </p:txBody>
      </p:sp>
      <p:sp>
        <p:nvSpPr>
          <p:cNvPr id="89" name="PlaceHolder 3"/>
          <p:cNvSpPr>
            <a:spLocks noGrp="1"/>
          </p:cNvSpPr>
          <p:nvPr>
            <p:ph/>
          </p:nvPr>
        </p:nvSpPr>
        <p:spPr>
          <a:xfrm>
            <a:off x="700560" y="1353312"/>
            <a:ext cx="10690920" cy="4524048"/>
          </a:xfrm>
          <a:prstGeom prst="rect">
            <a:avLst/>
          </a:prstGeom>
          <a:noFill/>
          <a:ln w="0">
            <a:noFill/>
          </a:ln>
        </p:spPr>
        <p:txBody>
          <a:bodyPr lIns="91440" tIns="45720" rIns="91440" bIns="45720" anchor="t">
            <a:normAutofit/>
          </a:bodyPr>
          <a:lstStyle/>
          <a:p>
            <a:pPr marL="514350" indent="-285750" algn="just">
              <a:lnSpc>
                <a:spcPct val="110000"/>
              </a:lnSpc>
              <a:spcBef>
                <a:spcPts val="1417"/>
              </a:spcBef>
              <a:buFont typeface="Wingdings" panose="05000000000000000000" pitchFamily="2" charset="2"/>
              <a:buChar char="Ø"/>
            </a:pPr>
            <a:r>
              <a:rPr lang="el-GR" sz="1800" dirty="0">
                <a:solidFill>
                  <a:schemeClr val="dk1"/>
                </a:solidFill>
              </a:rPr>
              <a:t>Ορίζει ένα εθνικό πλαίσιο </a:t>
            </a:r>
            <a:r>
              <a:rPr lang="el-GR" sz="1800" dirty="0"/>
              <a:t>για την προσαρμογή </a:t>
            </a:r>
            <a:r>
              <a:rPr lang="el-GR" sz="1800" b="1" dirty="0"/>
              <a:t>των πόλεων </a:t>
            </a:r>
            <a:r>
              <a:rPr lang="el-GR" sz="1800" dirty="0"/>
              <a:t>και των </a:t>
            </a:r>
            <a:r>
              <a:rPr lang="el-GR" sz="1800" b="1" dirty="0"/>
              <a:t>οικιστικών περιοχών </a:t>
            </a:r>
            <a:r>
              <a:rPr lang="el-GR" sz="1800" dirty="0"/>
              <a:t>στις επιπτώσεις της ΚΑ.</a:t>
            </a:r>
          </a:p>
          <a:p>
            <a:pPr marL="514350" indent="-285750" algn="just">
              <a:lnSpc>
                <a:spcPct val="110000"/>
              </a:lnSpc>
              <a:spcBef>
                <a:spcPts val="1417"/>
              </a:spcBef>
              <a:buFont typeface="Wingdings" panose="05000000000000000000" pitchFamily="2" charset="2"/>
              <a:buChar char="Ø"/>
            </a:pPr>
            <a:r>
              <a:rPr lang="el-GR" sz="1800" b="1" dirty="0">
                <a:solidFill>
                  <a:schemeClr val="dk1"/>
                </a:solidFill>
              </a:rPr>
              <a:t>Στόχος: </a:t>
            </a:r>
            <a:r>
              <a:rPr lang="el-GR" sz="1800" dirty="0">
                <a:solidFill>
                  <a:schemeClr val="dk1"/>
                </a:solidFill>
              </a:rPr>
              <a:t>μείωση της ευπάθειας των αστικών περιοχών, θωράκιση &amp; ενίσχυση ανθεκτικότητας, τεκμηρίωση ανθεκτικότητας </a:t>
            </a:r>
          </a:p>
          <a:p>
            <a:pPr marL="514350" indent="-285750" algn="just">
              <a:lnSpc>
                <a:spcPct val="110000"/>
              </a:lnSpc>
              <a:spcBef>
                <a:spcPts val="1417"/>
              </a:spcBef>
              <a:buFont typeface="Wingdings" panose="05000000000000000000" pitchFamily="2" charset="2"/>
              <a:buChar char="Ø"/>
            </a:pPr>
            <a:r>
              <a:rPr lang="el-GR" sz="1800" dirty="0"/>
              <a:t>Περιλαμβάνει στρατηγικές για την ανθεκτικότητα στις ακραίες καιρικές συνθήκες, τη βιωσιμότητα των κτιρίων και των υποδομών, καθώς και την πρόληψη και διαχείριση φυσικών καταστροφών</a:t>
            </a:r>
          </a:p>
          <a:p>
            <a:pPr marL="514350" indent="-285750" algn="just">
              <a:lnSpc>
                <a:spcPct val="110000"/>
              </a:lnSpc>
              <a:spcBef>
                <a:spcPts val="1417"/>
              </a:spcBef>
              <a:buFont typeface="Wingdings" panose="05000000000000000000" pitchFamily="2" charset="2"/>
              <a:buChar char="Ø"/>
            </a:pPr>
            <a:r>
              <a:rPr lang="el-GR" sz="1800" dirty="0"/>
              <a:t>Το κράτος καθορίζει πρότυπα και οδηγίες για τις περιφέρειες και τους δήμους ώστε να ενσωματώσουν την κλιματική ανθεκτικότητα στις πολιτικές τους.</a:t>
            </a:r>
          </a:p>
          <a:p>
            <a:pPr marL="514350" indent="-285750" algn="just">
              <a:lnSpc>
                <a:spcPct val="110000"/>
              </a:lnSpc>
              <a:spcBef>
                <a:spcPts val="1417"/>
              </a:spcBef>
              <a:buFont typeface="Wingdings" panose="05000000000000000000" pitchFamily="2" charset="2"/>
              <a:buChar char="Ø"/>
            </a:pPr>
            <a:r>
              <a:rPr lang="el-GR" sz="1800" dirty="0"/>
              <a:t>Ν. 5106/2024 (αρ. 42, 45)</a:t>
            </a:r>
            <a:endParaRPr lang="en-US" sz="1800" dirty="0"/>
          </a:p>
          <a:p>
            <a:pPr marL="514350" indent="-285750" algn="just">
              <a:lnSpc>
                <a:spcPct val="110000"/>
              </a:lnSpc>
              <a:spcBef>
                <a:spcPts val="1417"/>
              </a:spcBef>
              <a:buFont typeface="Wingdings" panose="05000000000000000000" pitchFamily="2" charset="2"/>
              <a:buChar char="Ø"/>
            </a:pPr>
            <a:endParaRPr lang="el-GR" sz="1800" dirty="0"/>
          </a:p>
          <a:p>
            <a:pPr marL="514350" indent="-285750" algn="just">
              <a:lnSpc>
                <a:spcPct val="110000"/>
              </a:lnSpc>
              <a:spcBef>
                <a:spcPts val="1417"/>
              </a:spcBef>
              <a:buFont typeface="Wingdings" panose="05000000000000000000" pitchFamily="2" charset="2"/>
              <a:buChar char="Ø"/>
            </a:pPr>
            <a:endParaRPr lang="aa-ET" sz="1800" b="0" u="none" strike="noStrike" dirty="0">
              <a:solidFill>
                <a:schemeClr val="dk1"/>
              </a:solidFill>
              <a:effectLst/>
              <a:uFillTx/>
            </a:endParaRPr>
          </a:p>
        </p:txBody>
      </p:sp>
      <p:sp>
        <p:nvSpPr>
          <p:cNvPr id="90" name="TextBox 1"/>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p:cNvSpPr>
            <a:spLocks noGrp="1"/>
          </p:cNvSpPr>
          <p:nvPr>
            <p:ph type="sldNum" idx="1"/>
          </p:nvPr>
        </p:nvSpPr>
        <p:spPr/>
        <p:txBody>
          <a:bodyPr/>
          <a:lstStyle/>
          <a:p>
            <a:fld id="{9D330956-1242-46C6-980F-540FE887BE7C}" type="slidenum">
              <a:rPr/>
              <a:t>2</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B5DCC2AE-E754-B692-374A-77D2E8DFA175}"/>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F74C8791-0695-9F65-6748-A98956537385}"/>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412545-A912-705F-9C53-E1166ACB0D42}"/>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A23FC27D-1FAF-FA9F-162F-18B00680B574}"/>
              </a:ext>
            </a:extLst>
          </p:cNvPr>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6C581B86-55FE-9C04-05A4-0188F8A8C2E5}"/>
              </a:ext>
            </a:extLst>
          </p:cNvPr>
          <p:cNvSpPr>
            <a:spLocks noGrp="1"/>
          </p:cNvSpPr>
          <p:nvPr>
            <p:ph type="title"/>
          </p:nvPr>
        </p:nvSpPr>
        <p:spPr>
          <a:xfrm>
            <a:off x="764640" y="732240"/>
            <a:ext cx="10690920" cy="547200"/>
          </a:xfrm>
          <a:prstGeom prst="rect">
            <a:avLst/>
          </a:prstGeom>
          <a:noFill/>
          <a:ln w="0">
            <a:noFill/>
          </a:ln>
        </p:spPr>
        <p:txBody>
          <a:bodyPr lIns="91440" tIns="45720" rIns="91440" bIns="45720" anchor="t">
            <a:noAutofit/>
          </a:bodyPr>
          <a:lstStyle/>
          <a:p>
            <a:pPr indent="0" algn="ctr">
              <a:buNone/>
            </a:pPr>
            <a:r>
              <a:rPr lang="en-US" sz="2400" b="1" dirty="0">
                <a:solidFill>
                  <a:srgbClr val="000000"/>
                </a:solidFill>
              </a:rPr>
              <a:t>European Climate Risk Assessment</a:t>
            </a:r>
            <a:r>
              <a:rPr lang="el-GR" sz="2400" b="1" dirty="0">
                <a:solidFill>
                  <a:srgbClr val="000000"/>
                </a:solidFill>
              </a:rPr>
              <a:t> –</a:t>
            </a:r>
            <a:r>
              <a:rPr lang="en-US" sz="2400" b="1" dirty="0">
                <a:solidFill>
                  <a:srgbClr val="000000"/>
                </a:solidFill>
              </a:rPr>
              <a:t> </a:t>
            </a:r>
            <a:r>
              <a:rPr lang="el-GR" sz="2400" b="1" dirty="0">
                <a:solidFill>
                  <a:srgbClr val="000000"/>
                </a:solidFill>
              </a:rPr>
              <a:t>ΕΕΑ 2024</a:t>
            </a:r>
            <a:endParaRPr lang="en-US" sz="2400" b="1" dirty="0">
              <a:solidFill>
                <a:srgbClr val="000000"/>
              </a:solidFill>
            </a:endParaRPr>
          </a:p>
        </p:txBody>
      </p:sp>
      <p:sp>
        <p:nvSpPr>
          <p:cNvPr id="89" name="PlaceHolder 3">
            <a:extLst>
              <a:ext uri="{FF2B5EF4-FFF2-40B4-BE49-F238E27FC236}">
                <a16:creationId xmlns:a16="http://schemas.microsoft.com/office/drawing/2014/main" id="{34A17AB4-4EF1-7A36-9733-964BC2223599}"/>
              </a:ext>
            </a:extLst>
          </p:cNvPr>
          <p:cNvSpPr>
            <a:spLocks noGrp="1"/>
          </p:cNvSpPr>
          <p:nvPr>
            <p:ph/>
          </p:nvPr>
        </p:nvSpPr>
        <p:spPr>
          <a:xfrm>
            <a:off x="736440" y="1202649"/>
            <a:ext cx="10690920" cy="5075488"/>
          </a:xfrm>
          <a:prstGeom prst="rect">
            <a:avLst/>
          </a:prstGeom>
          <a:noFill/>
          <a:ln w="0">
            <a:noFill/>
          </a:ln>
        </p:spPr>
        <p:txBody>
          <a:bodyPr lIns="91440" tIns="45720" rIns="91440" bIns="45720" anchor="t">
            <a:normAutofit/>
          </a:bodyPr>
          <a:lstStyle/>
          <a:p>
            <a:pPr indent="0" algn="just">
              <a:lnSpc>
                <a:spcPct val="110000"/>
              </a:lnSpc>
              <a:spcBef>
                <a:spcPts val="1417"/>
              </a:spcBef>
              <a:buNone/>
            </a:pPr>
            <a:r>
              <a:rPr lang="el-GR" sz="1800" b="1" dirty="0"/>
              <a:t>Παγίδες που πρέπει να αποφύγουμε</a:t>
            </a:r>
          </a:p>
          <a:p>
            <a:pPr marL="514350" indent="-285750" algn="just">
              <a:lnSpc>
                <a:spcPct val="110000"/>
              </a:lnSpc>
              <a:spcBef>
                <a:spcPts val="1417"/>
              </a:spcBef>
              <a:buFont typeface="Wingdings" panose="05000000000000000000" pitchFamily="2" charset="2"/>
              <a:buChar char="ü"/>
            </a:pPr>
            <a:r>
              <a:rPr lang="el-GR" sz="1800" dirty="0"/>
              <a:t>Η έλλειψη προνοητικότητας οδηγεί σε έλλειψη ετοιμότητας και περιττές επιπτώσεις (πρέπει να καταλάβουμε καλύτερα την επερχόμενη επικινδυνότητα – παράδειγμα οι πλημμύρες στην Κεντρική Ευρώπη η οποία θεωρούνταν θωρακισμένη</a:t>
            </a:r>
          </a:p>
          <a:p>
            <a:pPr marL="514350" indent="-285750" algn="just">
              <a:lnSpc>
                <a:spcPct val="110000"/>
              </a:lnSpc>
              <a:spcBef>
                <a:spcPts val="1417"/>
              </a:spcBef>
              <a:buFont typeface="Wingdings" panose="05000000000000000000" pitchFamily="2" charset="2"/>
              <a:buChar char="ü"/>
            </a:pPr>
            <a:r>
              <a:rPr lang="el-GR" sz="1800" dirty="0"/>
              <a:t>Η μη αναγνώριση των κρίσιμων υπηρεσιών που παρέχουν οι φυσικές υποδομές απειλεί τη βιοποικιλότητα και την κοινωνική ευημερία. Οι φυσικές υποδομές (π.χ. υγρότοποι μεγάλης έκτασης, παράκτιες </a:t>
            </a:r>
            <a:r>
              <a:rPr lang="el-GR" sz="1800" dirty="0" err="1"/>
              <a:t>αμμοθίνες</a:t>
            </a:r>
            <a:r>
              <a:rPr lang="el-GR" sz="1800" dirty="0"/>
              <a:t>, ποτάμια, αστικά πάρκα, πράσινα δώματα) αποτελούν νόμιμες κρίσιμες υποδομές και αναγνωρίζονται όλο και περισσότερο ως απαραίτητες για την αντιμετώπιση των κλιματικών κινδύνων (ως «λύσεις βασισμένες στη φύση»).</a:t>
            </a:r>
          </a:p>
          <a:p>
            <a:pPr marL="514350" indent="-285750" algn="just">
              <a:lnSpc>
                <a:spcPct val="110000"/>
              </a:lnSpc>
              <a:spcBef>
                <a:spcPts val="1417"/>
              </a:spcBef>
              <a:buFont typeface="Wingdings" panose="05000000000000000000" pitchFamily="2" charset="2"/>
              <a:buChar char="ü"/>
            </a:pPr>
            <a:r>
              <a:rPr lang="el-GR" sz="1800" dirty="0"/>
              <a:t>Τα μέτρα προσαρμογής δεν είναι εγγενώς καλά. Οι δράσεις μπορεί να προστατεύουν ορισμένους, ενώ παραμελούν άλλους, ή ακόμη και να επιδεινώνουν τους κινδύνους που αντιμετωπίζουν. Οι επιλογές που γίνονται σήμερα μπορεί να «κλειδώσουν» τις μελλοντικές γενιές σε αυξημένο κίνδυνο ή δαπανηρές δράσεις.</a:t>
            </a:r>
          </a:p>
          <a:p>
            <a:pPr marL="514350" indent="-285750" algn="just">
              <a:lnSpc>
                <a:spcPct val="110000"/>
              </a:lnSpc>
              <a:spcBef>
                <a:spcPts val="1417"/>
              </a:spcBef>
              <a:buFont typeface="Wingdings" panose="05000000000000000000" pitchFamily="2" charset="2"/>
              <a:buChar char="ü"/>
            </a:pPr>
            <a:endParaRPr lang="el-GR" sz="1800" dirty="0"/>
          </a:p>
        </p:txBody>
      </p:sp>
      <p:sp>
        <p:nvSpPr>
          <p:cNvPr id="90" name="TextBox 1">
            <a:extLst>
              <a:ext uri="{FF2B5EF4-FFF2-40B4-BE49-F238E27FC236}">
                <a16:creationId xmlns:a16="http://schemas.microsoft.com/office/drawing/2014/main" id="{21D59D3F-8A16-9E2A-63E0-5200BE87BBDF}"/>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296CE416-3CF0-DEF9-5F25-375ED1243F42}"/>
              </a:ext>
            </a:extLst>
          </p:cNvPr>
          <p:cNvSpPr>
            <a:spLocks noGrp="1"/>
          </p:cNvSpPr>
          <p:nvPr>
            <p:ph type="sldNum" idx="1"/>
          </p:nvPr>
        </p:nvSpPr>
        <p:spPr/>
        <p:txBody>
          <a:bodyPr/>
          <a:lstStyle/>
          <a:p>
            <a:fld id="{9D330956-1242-46C6-980F-540FE887BE7C}" type="slidenum">
              <a:rPr/>
              <a:t>20</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9F812EE8-261A-433B-EEDD-069B679CF4D9}"/>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D805324B-DA7E-C808-3499-1265ECAE4BCD}"/>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30383921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useBgFill="1">
        <p:nvSpPr>
          <p:cNvPr id="82" name="Rectangle 15">
            <a:extLst>
              <a:ext uri="{C183D7F6-B498-43B3-948B-1728B52AA6E4}">
                <adec:decorative xmlns:adec="http://schemas.microsoft.com/office/drawing/2017/decorative" val="1"/>
              </a:ext>
            </a:extLst>
          </p:cNvPr>
          <p:cNvSpPr/>
          <p:nvPr/>
        </p:nvSpPr>
        <p:spPr>
          <a:xfrm>
            <a:off x="240" y="0"/>
            <a:ext cx="12191760" cy="6857640"/>
          </a:xfrm>
          <a:prstGeom prst="rect">
            <a:avLst/>
          </a:prstGeom>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en-US" sz="1800" b="0" u="none" strike="noStrike">
              <a:solidFill>
                <a:schemeClr val="lt1"/>
              </a:solidFill>
              <a:effectLst/>
              <a:uFillTx/>
              <a:latin typeface="Century Gothic"/>
            </a:endParaRPr>
          </a:p>
        </p:txBody>
      </p:sp>
      <p:sp>
        <p:nvSpPr>
          <p:cNvPr id="83" name="PlaceHolder 1"/>
          <p:cNvSpPr>
            <a:spLocks noGrp="1"/>
          </p:cNvSpPr>
          <p:nvPr>
            <p:ph type="title"/>
          </p:nvPr>
        </p:nvSpPr>
        <p:spPr>
          <a:xfrm>
            <a:off x="469440" y="1468440"/>
            <a:ext cx="5839920" cy="3914640"/>
          </a:xfrm>
          <a:prstGeom prst="rect">
            <a:avLst/>
          </a:prstGeom>
          <a:noFill/>
          <a:ln w="0">
            <a:noFill/>
          </a:ln>
        </p:spPr>
        <p:txBody>
          <a:bodyPr lIns="91440" tIns="45720" rIns="91440" bIns="45720" anchor="ctr">
            <a:normAutofit/>
          </a:bodyPr>
          <a:lstStyle/>
          <a:p>
            <a:pPr indent="0" defTabSz="914400">
              <a:lnSpc>
                <a:spcPct val="100000"/>
              </a:lnSpc>
              <a:buNone/>
            </a:pPr>
            <a:r>
              <a:rPr lang="el-GR" sz="3200" b="1" u="none" strike="noStrike" dirty="0">
                <a:solidFill>
                  <a:schemeClr val="tx1">
                    <a:lumMod val="65000"/>
                    <a:lumOff val="35000"/>
                  </a:schemeClr>
                </a:solidFill>
                <a:effectLst/>
                <a:uFillTx/>
                <a:latin typeface="Century Gothic"/>
              </a:rPr>
              <a:t>Ευχαριστώ για την προσοχή σας!</a:t>
            </a:r>
            <a:endParaRPr lang="aa-ET" sz="3200" b="0" u="none" strike="noStrike" dirty="0">
              <a:solidFill>
                <a:schemeClr val="tx1">
                  <a:lumMod val="65000"/>
                  <a:lumOff val="35000"/>
                </a:schemeClr>
              </a:solidFill>
              <a:effectLst/>
              <a:uFillTx/>
              <a:latin typeface="Century Gothic"/>
            </a:endParaRPr>
          </a:p>
        </p:txBody>
      </p:sp>
      <p:sp>
        <p:nvSpPr>
          <p:cNvPr id="84" name="PlaceHolder 2"/>
          <p:cNvSpPr>
            <a:spLocks noGrp="1"/>
          </p:cNvSpPr>
          <p:nvPr>
            <p:ph type="subTitle"/>
          </p:nvPr>
        </p:nvSpPr>
        <p:spPr>
          <a:xfrm>
            <a:off x="597600" y="4672440"/>
            <a:ext cx="3387240" cy="965160"/>
          </a:xfrm>
          <a:prstGeom prst="rect">
            <a:avLst/>
          </a:prstGeom>
          <a:noFill/>
          <a:ln w="0">
            <a:noFill/>
          </a:ln>
        </p:spPr>
        <p:txBody>
          <a:bodyPr lIns="91440" tIns="45720" rIns="91440" bIns="45720" anchor="b">
            <a:normAutofit/>
          </a:bodyPr>
          <a:lstStyle/>
          <a:p>
            <a:pPr indent="0" algn="ctr">
              <a:buNone/>
            </a:pPr>
            <a:endParaRPr lang="el-GR" sz="2000" b="0" u="none" strike="noStrike" dirty="0">
              <a:solidFill>
                <a:schemeClr val="dk1"/>
              </a:solidFill>
              <a:effectLst/>
              <a:uFillTx/>
              <a:latin typeface="Univers"/>
            </a:endParaRPr>
          </a:p>
        </p:txBody>
      </p:sp>
      <p:cxnSp>
        <p:nvCxnSpPr>
          <p:cNvPr id="85" name="Straight Connector 17">
            <a:extLst>
              <a:ext uri="{C183D7F6-B498-43B3-948B-1728B52AA6E4}">
                <adec:decorative xmlns:adec="http://schemas.microsoft.com/office/drawing/2017/decorative" val="1"/>
              </a:ext>
            </a:extLst>
          </p:cNvPr>
          <p:cNvCxnSpPr/>
          <p:nvPr/>
        </p:nvCxnSpPr>
        <p:spPr>
          <a:xfrm>
            <a:off x="799920" y="723600"/>
            <a:ext cx="1371960" cy="360"/>
          </a:xfrm>
          <a:prstGeom prst="straightConnector1">
            <a:avLst/>
          </a:prstGeom>
          <a:ln w="44450">
            <a:solidFill>
              <a:srgbClr val="000000"/>
            </a:solidFill>
          </a:ln>
        </p:spPr>
      </p:cxnSp>
      <p:pic>
        <p:nvPicPr>
          <p:cNvPr id="3" name="Picture 2" descr="A black and red sign with red text&#10;&#10;AI-generated content may be incorrect.">
            <a:extLst>
              <a:ext uri="{FF2B5EF4-FFF2-40B4-BE49-F238E27FC236}">
                <a16:creationId xmlns:a16="http://schemas.microsoft.com/office/drawing/2014/main" id="{76483B45-BBFC-6D97-6B7A-A026B05F3BE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04343" y="4180354"/>
            <a:ext cx="2690057" cy="1457246"/>
          </a:xfrm>
          <a:prstGeom prst="rect">
            <a:avLst/>
          </a:prstGeom>
          <a:ln>
            <a:noFill/>
          </a:ln>
          <a:effectLst>
            <a:outerShdw blurRad="50800" dist="38100" dir="2700000" algn="tl" rotWithShape="0">
              <a:prstClr val="black">
                <a:alpha val="40000"/>
              </a:prstClr>
            </a:outerShdw>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0A26C-05AC-47B5-31E8-B3A3963B6F9B}"/>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1304641F-40BE-3850-B954-379C391764ED}"/>
              </a:ext>
            </a:extLst>
          </p:cNvPr>
          <p:cNvSpPr>
            <a:spLocks noGrp="1"/>
          </p:cNvSpPr>
          <p:nvPr>
            <p:ph type="ftr" idx="30"/>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E7808452-A278-330D-82D1-E1CA56C61DBF}"/>
              </a:ext>
            </a:extLst>
          </p:cNvPr>
          <p:cNvSpPr>
            <a:spLocks noGrp="1"/>
          </p:cNvSpPr>
          <p:nvPr>
            <p:ph type="title"/>
          </p:nvPr>
        </p:nvSpPr>
        <p:spPr>
          <a:xfrm>
            <a:off x="764640" y="732240"/>
            <a:ext cx="10690920" cy="470408"/>
          </a:xfrm>
          <a:prstGeom prst="rect">
            <a:avLst/>
          </a:prstGeom>
          <a:noFill/>
          <a:ln w="0">
            <a:noFill/>
          </a:ln>
        </p:spPr>
        <p:txBody>
          <a:bodyPr lIns="91440" tIns="45720" rIns="91440" bIns="45720" anchor="t">
            <a:noAutofit/>
          </a:bodyPr>
          <a:lstStyle/>
          <a:p>
            <a:pPr indent="0" algn="ctr">
              <a:buNone/>
            </a:pPr>
            <a:r>
              <a:rPr lang="el-GR" sz="2400" b="1" dirty="0">
                <a:solidFill>
                  <a:schemeClr val="dk1"/>
                </a:solidFill>
              </a:rPr>
              <a:t>Σχέδια Αστικής Ανθεκτικότητας</a:t>
            </a:r>
            <a:br>
              <a:rPr lang="el-GR" sz="2400" b="1" dirty="0">
                <a:solidFill>
                  <a:schemeClr val="dk1"/>
                </a:solidFill>
              </a:rPr>
            </a:br>
            <a:endParaRPr lang="aa-ET" sz="2400" b="1" u="none" strike="noStrike" dirty="0">
              <a:solidFill>
                <a:schemeClr val="dk1"/>
              </a:solidFill>
              <a:effectLst/>
              <a:uFillTx/>
            </a:endParaRPr>
          </a:p>
        </p:txBody>
      </p:sp>
      <p:sp>
        <p:nvSpPr>
          <p:cNvPr id="89" name="PlaceHolder 3">
            <a:extLst>
              <a:ext uri="{FF2B5EF4-FFF2-40B4-BE49-F238E27FC236}">
                <a16:creationId xmlns:a16="http://schemas.microsoft.com/office/drawing/2014/main" id="{E820975A-1178-75EF-E867-879239420589}"/>
              </a:ext>
            </a:extLst>
          </p:cNvPr>
          <p:cNvSpPr>
            <a:spLocks noGrp="1"/>
          </p:cNvSpPr>
          <p:nvPr>
            <p:ph/>
          </p:nvPr>
        </p:nvSpPr>
        <p:spPr>
          <a:xfrm>
            <a:off x="700560" y="1417320"/>
            <a:ext cx="10690920" cy="4745736"/>
          </a:xfrm>
          <a:prstGeom prst="rect">
            <a:avLst/>
          </a:prstGeom>
          <a:noFill/>
          <a:ln w="0">
            <a:noFill/>
          </a:ln>
        </p:spPr>
        <p:txBody>
          <a:bodyPr lIns="91440" tIns="45720" rIns="91440" bIns="45720" anchor="t">
            <a:normAutofit lnSpcReduction="10000"/>
          </a:bodyPr>
          <a:lstStyle/>
          <a:p>
            <a:pPr marL="514350" indent="-285750">
              <a:lnSpc>
                <a:spcPct val="110000"/>
              </a:lnSpc>
              <a:spcBef>
                <a:spcPts val="1417"/>
              </a:spcBef>
              <a:buFont typeface="Wingdings" panose="05000000000000000000" pitchFamily="2" charset="2"/>
              <a:buChar char="§"/>
            </a:pPr>
            <a:r>
              <a:rPr lang="el-GR" sz="1800" dirty="0"/>
              <a:t>περιλαμβάνουν την </a:t>
            </a:r>
            <a:r>
              <a:rPr lang="el-GR" sz="1800" b="1" dirty="0"/>
              <a:t>τεκμηρίωση της τρωτότητας </a:t>
            </a:r>
            <a:r>
              <a:rPr lang="el-GR" sz="1800" dirty="0"/>
              <a:t>κάθε περιοχής στις επιπτώσεις της ΚΑ μέσα από μελέτες και αξιολογήσεις</a:t>
            </a:r>
          </a:p>
          <a:p>
            <a:pPr marL="514350" indent="-285750">
              <a:lnSpc>
                <a:spcPct val="110000"/>
              </a:lnSpc>
              <a:spcBef>
                <a:spcPts val="1417"/>
              </a:spcBef>
              <a:buFont typeface="Wingdings" panose="05000000000000000000" pitchFamily="2" charset="2"/>
              <a:buChar char="§"/>
            </a:pPr>
            <a:r>
              <a:rPr lang="el-GR" sz="1800" dirty="0"/>
              <a:t>λειτουργούν ως «οδικοί χάρτες» για τις τοπικές αρχές συμβάλλοντας στην προσαρμογή</a:t>
            </a:r>
            <a:endParaRPr lang="el-GR" sz="1800" dirty="0">
              <a:solidFill>
                <a:schemeClr val="dk1"/>
              </a:solidFill>
            </a:endParaRPr>
          </a:p>
          <a:p>
            <a:pPr marL="514350" indent="-285750">
              <a:lnSpc>
                <a:spcPct val="110000"/>
              </a:lnSpc>
              <a:spcBef>
                <a:spcPts val="1417"/>
              </a:spcBef>
              <a:buFont typeface="Wingdings" panose="05000000000000000000" pitchFamily="2" charset="2"/>
              <a:buChar char="Ø"/>
            </a:pPr>
            <a:r>
              <a:rPr lang="el-GR" sz="1800" dirty="0"/>
              <a:t>Όλοι οι Δήμοι υποχρεούνται να αναπτύξουν </a:t>
            </a:r>
            <a:r>
              <a:rPr lang="el-GR" sz="1800" b="1" dirty="0"/>
              <a:t>τεκμηρ</a:t>
            </a:r>
            <a:r>
              <a:rPr lang="el-GR" sz="1800" b="1" cap="small" dirty="0"/>
              <a:t>ι</a:t>
            </a:r>
            <a:r>
              <a:rPr lang="el-GR" sz="1800" b="1" dirty="0"/>
              <a:t>ωμένα σχέδ</a:t>
            </a:r>
            <a:r>
              <a:rPr lang="el-GR" sz="1800" b="1" cap="small" dirty="0"/>
              <a:t>ι</a:t>
            </a:r>
            <a:r>
              <a:rPr lang="el-GR" sz="1800" b="1" dirty="0"/>
              <a:t>α</a:t>
            </a:r>
            <a:r>
              <a:rPr lang="el-GR" sz="1800" dirty="0"/>
              <a:t> που θα βασίζονται σε επ</a:t>
            </a:r>
            <a:r>
              <a:rPr lang="el-GR" sz="1800" cap="small" dirty="0"/>
              <a:t>ι</a:t>
            </a:r>
            <a:r>
              <a:rPr lang="el-GR" sz="1800" dirty="0"/>
              <a:t>στημον</a:t>
            </a:r>
            <a:r>
              <a:rPr lang="el-GR" sz="1800" cap="small" dirty="0"/>
              <a:t>ι</a:t>
            </a:r>
            <a:r>
              <a:rPr lang="el-GR" sz="1800" dirty="0"/>
              <a:t>κά δεδομένα, με σαφείς δείκτες και προβλέψεις με χρηματοδότηση από το Πράσινο Ταμείο</a:t>
            </a:r>
          </a:p>
          <a:p>
            <a:pPr marL="514350" indent="-285750" algn="just">
              <a:lnSpc>
                <a:spcPct val="110000"/>
              </a:lnSpc>
              <a:spcBef>
                <a:spcPts val="1417"/>
              </a:spcBef>
              <a:buFont typeface="Wingdings" panose="05000000000000000000" pitchFamily="2" charset="2"/>
              <a:buChar char="Ø"/>
            </a:pPr>
            <a:r>
              <a:rPr lang="el-GR" sz="1800" dirty="0"/>
              <a:t>Τα Σχέδια τοπικής αστικής ανθεκτικότητας (όπως και οι Εκθέσεις τεκμηρίωσης της ανθεκτικότητας) υποβάλλονται στο ΥΠΕΝ και η εφαρμογή τους παρακολουθείται από το Εθν</a:t>
            </a:r>
            <a:r>
              <a:rPr lang="el-GR" sz="1800" cap="small" dirty="0"/>
              <a:t>ι</a:t>
            </a:r>
            <a:r>
              <a:rPr lang="el-GR" sz="1800" dirty="0"/>
              <a:t>κό Συμβούλ</a:t>
            </a:r>
            <a:r>
              <a:rPr lang="el-GR" sz="1800" cap="small" dirty="0"/>
              <a:t>ιο</a:t>
            </a:r>
            <a:r>
              <a:rPr lang="el-GR" sz="1800" dirty="0"/>
              <a:t> Κλ</a:t>
            </a:r>
            <a:r>
              <a:rPr lang="el-GR" sz="1800" cap="small" dirty="0"/>
              <a:t>ι</a:t>
            </a:r>
            <a:r>
              <a:rPr lang="el-GR" sz="1800" dirty="0"/>
              <a:t>ματ</a:t>
            </a:r>
            <a:r>
              <a:rPr lang="el-GR" sz="1800" cap="small" dirty="0"/>
              <a:t>ι</a:t>
            </a:r>
            <a:r>
              <a:rPr lang="el-GR" sz="1800" dirty="0"/>
              <a:t>κής Ανθεκτ</a:t>
            </a:r>
            <a:r>
              <a:rPr lang="el-GR" sz="1800" cap="small" dirty="0"/>
              <a:t>ι</a:t>
            </a:r>
            <a:r>
              <a:rPr lang="el-GR" sz="1800" dirty="0"/>
              <a:t>κότητας</a:t>
            </a:r>
          </a:p>
          <a:p>
            <a:pPr marL="514350" indent="-285750" algn="just">
              <a:lnSpc>
                <a:spcPct val="110000"/>
              </a:lnSpc>
              <a:spcBef>
                <a:spcPts val="1417"/>
              </a:spcBef>
              <a:buFont typeface="Wingdings" panose="05000000000000000000" pitchFamily="2" charset="2"/>
              <a:buChar char="Ø"/>
            </a:pPr>
            <a:r>
              <a:rPr lang="el-GR" sz="1800" dirty="0"/>
              <a:t>Τα Σχέδια και οι Εκθέσεις πρέπει να συμμορφώνονται με τη </a:t>
            </a:r>
            <a:r>
              <a:rPr lang="el-GR" sz="1800" b="1" dirty="0"/>
              <a:t>Στρατηγ</a:t>
            </a:r>
            <a:r>
              <a:rPr lang="el-GR" sz="1800" b="1" cap="small" dirty="0"/>
              <a:t>ι</a:t>
            </a:r>
            <a:r>
              <a:rPr lang="el-GR" sz="1800" b="1" dirty="0"/>
              <a:t>κή της ΕΕ γ</a:t>
            </a:r>
            <a:r>
              <a:rPr lang="el-GR" sz="1800" b="1" cap="small" dirty="0"/>
              <a:t>ι</a:t>
            </a:r>
            <a:r>
              <a:rPr lang="el-GR" sz="1800" b="1" dirty="0"/>
              <a:t>α την Προσαρμογή στην Κλ</a:t>
            </a:r>
            <a:r>
              <a:rPr lang="el-GR" sz="1800" b="1" cap="small" dirty="0"/>
              <a:t>ι</a:t>
            </a:r>
            <a:r>
              <a:rPr lang="el-GR" sz="1800" b="1" dirty="0"/>
              <a:t>ματ</a:t>
            </a:r>
            <a:r>
              <a:rPr lang="el-GR" sz="1800" b="1" cap="small" dirty="0"/>
              <a:t>ι</a:t>
            </a:r>
            <a:r>
              <a:rPr lang="el-GR" sz="1800" b="1" dirty="0"/>
              <a:t>κή Αλλαγή</a:t>
            </a:r>
            <a:r>
              <a:rPr lang="el-GR" sz="1800" dirty="0"/>
              <a:t>.</a:t>
            </a:r>
          </a:p>
          <a:p>
            <a:pPr marL="514350" indent="-285750" algn="just">
              <a:lnSpc>
                <a:spcPct val="110000"/>
              </a:lnSpc>
              <a:spcBef>
                <a:spcPts val="1417"/>
              </a:spcBef>
              <a:buFont typeface="Wingdings" panose="05000000000000000000" pitchFamily="2" charset="2"/>
              <a:buChar char="Ø"/>
            </a:pPr>
            <a:r>
              <a:rPr lang="el-GR" sz="1800" dirty="0"/>
              <a:t>Τακτικές </a:t>
            </a:r>
            <a:r>
              <a:rPr lang="el-GR" sz="1800" dirty="0" err="1"/>
              <a:t>επικαιροποιήσεις</a:t>
            </a:r>
            <a:r>
              <a:rPr lang="el-GR" sz="1800" dirty="0"/>
              <a:t> με βάση τα τελευταία επιστημονικά δεδομένα και τις πραγματικές ανάγκες των αστικών περιοχών</a:t>
            </a:r>
            <a:endParaRPr lang="en-US" sz="1800" dirty="0"/>
          </a:p>
          <a:p>
            <a:pPr marL="514350" indent="-285750" algn="just">
              <a:lnSpc>
                <a:spcPct val="110000"/>
              </a:lnSpc>
              <a:spcBef>
                <a:spcPts val="1417"/>
              </a:spcBef>
              <a:buFont typeface="Wingdings" panose="05000000000000000000" pitchFamily="2" charset="2"/>
              <a:buChar char="Ø"/>
            </a:pPr>
            <a:endParaRPr lang="el-GR" sz="1800" dirty="0"/>
          </a:p>
          <a:p>
            <a:pPr marL="514350" indent="-285750" algn="just">
              <a:lnSpc>
                <a:spcPct val="110000"/>
              </a:lnSpc>
              <a:spcBef>
                <a:spcPts val="1417"/>
              </a:spcBef>
              <a:buFont typeface="Wingdings" panose="05000000000000000000" pitchFamily="2" charset="2"/>
              <a:buChar char="Ø"/>
            </a:pPr>
            <a:endParaRPr lang="el-GR" sz="1800" dirty="0"/>
          </a:p>
        </p:txBody>
      </p:sp>
      <p:sp>
        <p:nvSpPr>
          <p:cNvPr id="90" name="TextBox 1">
            <a:extLst>
              <a:ext uri="{FF2B5EF4-FFF2-40B4-BE49-F238E27FC236}">
                <a16:creationId xmlns:a16="http://schemas.microsoft.com/office/drawing/2014/main" id="{21D65ADE-75C6-E9EF-658C-97E336C84A81}"/>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A5E7E436-7B4B-71B7-4300-4767380623ED}"/>
              </a:ext>
            </a:extLst>
          </p:cNvPr>
          <p:cNvSpPr>
            <a:spLocks noGrp="1"/>
          </p:cNvSpPr>
          <p:nvPr>
            <p:ph type="sldNum" idx="1"/>
          </p:nvPr>
        </p:nvSpPr>
        <p:spPr/>
        <p:txBody>
          <a:bodyPr/>
          <a:lstStyle/>
          <a:p>
            <a:fld id="{9D330956-1242-46C6-980F-540FE887BE7C}" type="slidenum">
              <a:rPr/>
              <a:t>3</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45EF968D-830B-104A-91C4-3DE7C54897A8}"/>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45EF968D-830B-104A-91C4-3DE7C54897A8}"/>
                  </a:ext>
                </a:extLst>
              </p:cNvPr>
              <p:cNvPicPr/>
              <p:nvPr/>
            </p:nvPicPr>
            <p:blipFill>
              <a:blip r:embed="rId3"/>
              <a:stretch>
                <a:fillRect/>
              </a:stretch>
            </p:blipFill>
            <p:spPr>
              <a:xfrm>
                <a:off x="386044" y="770653"/>
                <a:ext cx="195480" cy="43811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4A1845B7-1527-CDE6-0232-1CD29F8FB471}"/>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4A1845B7-1527-CDE6-0232-1CD29F8FB471}"/>
                  </a:ext>
                </a:extLst>
              </p:cNvPr>
              <p:cNvPicPr/>
              <p:nvPr/>
            </p:nvPicPr>
            <p:blipFill>
              <a:blip r:embed="rId5"/>
              <a:stretch>
                <a:fillRect/>
              </a:stretch>
            </p:blipFill>
            <p:spPr>
              <a:xfrm>
                <a:off x="68884" y="670948"/>
                <a:ext cx="641160" cy="1258520"/>
              </a:xfrm>
              <a:prstGeom prst="rect">
                <a:avLst/>
              </a:prstGeom>
            </p:spPr>
          </p:pic>
        </mc:Fallback>
      </mc:AlternateContent>
    </p:spTree>
    <p:extLst>
      <p:ext uri="{BB962C8B-B14F-4D97-AF65-F5344CB8AC3E}">
        <p14:creationId xmlns:p14="http://schemas.microsoft.com/office/powerpoint/2010/main" val="4253891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2BCC4B-B009-D1F8-406D-2F5304E967B4}"/>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1FF48A66-2AAF-9BBD-116E-017A1BE3B2ED}"/>
              </a:ext>
            </a:extLst>
          </p:cNvPr>
          <p:cNvSpPr>
            <a:spLocks noGrp="1"/>
          </p:cNvSpPr>
          <p:nvPr>
            <p:ph type="ftr" idx="30"/>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a:extLst>
              <a:ext uri="{FF2B5EF4-FFF2-40B4-BE49-F238E27FC236}">
                <a16:creationId xmlns:a16="http://schemas.microsoft.com/office/drawing/2014/main" id="{4177F7ED-E3B8-76B2-85AB-A58799315D62}"/>
              </a:ext>
            </a:extLst>
          </p:cNvPr>
          <p:cNvSpPr>
            <a:spLocks noGrp="1"/>
          </p:cNvSpPr>
          <p:nvPr>
            <p:ph type="title"/>
          </p:nvPr>
        </p:nvSpPr>
        <p:spPr>
          <a:xfrm>
            <a:off x="764640" y="732240"/>
            <a:ext cx="10690920" cy="470408"/>
          </a:xfrm>
          <a:prstGeom prst="rect">
            <a:avLst/>
          </a:prstGeom>
          <a:noFill/>
          <a:ln w="0">
            <a:noFill/>
          </a:ln>
        </p:spPr>
        <p:txBody>
          <a:bodyPr lIns="91440" tIns="45720" rIns="91440" bIns="45720" anchor="t">
            <a:noAutofit/>
          </a:bodyPr>
          <a:lstStyle/>
          <a:p>
            <a:pPr indent="0" algn="ctr">
              <a:buNone/>
            </a:pPr>
            <a:r>
              <a:rPr lang="el-GR" sz="2400" b="1" dirty="0">
                <a:solidFill>
                  <a:schemeClr val="dk1"/>
                </a:solidFill>
              </a:rPr>
              <a:t>Εκθέσεις Τεκμηρίωσης κλιματικής ανθεκτικότητας ΕΣΠΑ 2021-2027</a:t>
            </a:r>
            <a:br>
              <a:rPr lang="el-GR" sz="2400" dirty="0">
                <a:solidFill>
                  <a:schemeClr val="dk1"/>
                </a:solidFill>
                <a:latin typeface="Univers"/>
              </a:rPr>
            </a:br>
            <a:endParaRPr lang="aa-ET" sz="2400" b="1" u="none" strike="noStrike" dirty="0">
              <a:solidFill>
                <a:schemeClr val="dk1"/>
              </a:solidFill>
              <a:effectLst/>
              <a:uFillTx/>
            </a:endParaRPr>
          </a:p>
        </p:txBody>
      </p:sp>
      <p:sp>
        <p:nvSpPr>
          <p:cNvPr id="89" name="PlaceHolder 3">
            <a:extLst>
              <a:ext uri="{FF2B5EF4-FFF2-40B4-BE49-F238E27FC236}">
                <a16:creationId xmlns:a16="http://schemas.microsoft.com/office/drawing/2014/main" id="{E82BA0A3-5B13-811E-DE56-7B7F3800826C}"/>
              </a:ext>
            </a:extLst>
          </p:cNvPr>
          <p:cNvSpPr>
            <a:spLocks noGrp="1"/>
          </p:cNvSpPr>
          <p:nvPr>
            <p:ph/>
          </p:nvPr>
        </p:nvSpPr>
        <p:spPr>
          <a:xfrm>
            <a:off x="700560" y="1280160"/>
            <a:ext cx="10690920" cy="5441040"/>
          </a:xfrm>
          <a:prstGeom prst="rect">
            <a:avLst/>
          </a:prstGeom>
          <a:noFill/>
          <a:ln w="0">
            <a:noFill/>
          </a:ln>
        </p:spPr>
        <p:txBody>
          <a:bodyPr lIns="91440" tIns="45720" rIns="91440" bIns="45720" anchor="t">
            <a:normAutofit/>
          </a:bodyPr>
          <a:lstStyle/>
          <a:p>
            <a:pPr indent="0" algn="just">
              <a:lnSpc>
                <a:spcPct val="110000"/>
              </a:lnSpc>
              <a:spcBef>
                <a:spcPts val="1417"/>
              </a:spcBef>
              <a:buNone/>
            </a:pPr>
            <a:r>
              <a:rPr lang="el-GR" sz="1800" dirty="0"/>
              <a:t>Εργαλείο για τον έλεγχο </a:t>
            </a:r>
            <a:r>
              <a:rPr lang="el-GR" sz="1800" b="1" dirty="0"/>
              <a:t>συμβατότητας με τον στόχο της κλιματικής ουδετερότητας </a:t>
            </a:r>
            <a:r>
              <a:rPr lang="el-GR" sz="1800" dirty="0"/>
              <a:t>και τον προσδιορισμό των μέτρων για την </a:t>
            </a:r>
            <a:r>
              <a:rPr lang="el-GR" sz="1800" b="1" dirty="0"/>
              <a:t>ενίσχυση της προσαρμογής στην κλιματική αλλαγή </a:t>
            </a:r>
            <a:r>
              <a:rPr lang="el-GR" sz="1800" dirty="0"/>
              <a:t>των </a:t>
            </a:r>
            <a:r>
              <a:rPr lang="el-GR" sz="1800" b="1" dirty="0"/>
              <a:t>έργων υποδομής </a:t>
            </a:r>
            <a:r>
              <a:rPr lang="el-GR" sz="1800" dirty="0"/>
              <a:t>που συγχρηματοδοτούνται από το ΕΣΠΑ 2021-2027</a:t>
            </a:r>
          </a:p>
          <a:p>
            <a:pPr indent="0" algn="just">
              <a:lnSpc>
                <a:spcPct val="110000"/>
              </a:lnSpc>
              <a:spcBef>
                <a:spcPts val="1417"/>
              </a:spcBef>
              <a:buNone/>
            </a:pPr>
            <a:endParaRPr lang="el-GR" sz="1800" b="0" u="none" strike="noStrike" dirty="0">
              <a:solidFill>
                <a:schemeClr val="dk1"/>
              </a:solidFill>
              <a:effectLst/>
              <a:uFillTx/>
            </a:endParaRPr>
          </a:p>
          <a:p>
            <a:pPr indent="0" algn="just">
              <a:lnSpc>
                <a:spcPct val="110000"/>
              </a:lnSpc>
              <a:spcBef>
                <a:spcPts val="1417"/>
              </a:spcBef>
              <a:buNone/>
            </a:pPr>
            <a:r>
              <a:rPr lang="el-GR" sz="1800" b="1" u="none" strike="noStrike" dirty="0">
                <a:solidFill>
                  <a:schemeClr val="dk1"/>
                </a:solidFill>
                <a:effectLst/>
                <a:uFillTx/>
              </a:rPr>
              <a:t>Μετριασμός της κλιματικής αλλαγής</a:t>
            </a:r>
          </a:p>
          <a:p>
            <a:pPr marL="514350" indent="-285750" algn="just">
              <a:lnSpc>
                <a:spcPct val="110000"/>
              </a:lnSpc>
              <a:spcBef>
                <a:spcPts val="1417"/>
              </a:spcBef>
            </a:pPr>
            <a:r>
              <a:rPr lang="el-GR" sz="1800" dirty="0">
                <a:solidFill>
                  <a:schemeClr val="dk1"/>
                </a:solidFill>
              </a:rPr>
              <a:t>Α</a:t>
            </a:r>
            <a:r>
              <a:rPr lang="el-GR" sz="1800" b="0" u="none" strike="noStrike" dirty="0">
                <a:solidFill>
                  <a:schemeClr val="dk1"/>
                </a:solidFill>
                <a:effectLst/>
                <a:uFillTx/>
              </a:rPr>
              <a:t>νθρακικό αποτύπωμα του έργου</a:t>
            </a:r>
          </a:p>
          <a:p>
            <a:pPr marL="514350" indent="-285750" algn="just">
              <a:lnSpc>
                <a:spcPct val="110000"/>
              </a:lnSpc>
              <a:spcBef>
                <a:spcPts val="1417"/>
              </a:spcBef>
            </a:pPr>
            <a:r>
              <a:rPr lang="el-GR" sz="1800" dirty="0">
                <a:solidFill>
                  <a:schemeClr val="dk1"/>
                </a:solidFill>
              </a:rPr>
              <a:t>Σχετικές εκπομπές του έργου</a:t>
            </a:r>
          </a:p>
          <a:p>
            <a:pPr marL="514350" indent="-285750" algn="just">
              <a:lnSpc>
                <a:spcPct val="110000"/>
              </a:lnSpc>
              <a:spcBef>
                <a:spcPts val="1417"/>
              </a:spcBef>
            </a:pPr>
            <a:r>
              <a:rPr lang="el-GR" sz="1800" dirty="0">
                <a:solidFill>
                  <a:schemeClr val="dk1"/>
                </a:solidFill>
              </a:rPr>
              <a:t>Σ</a:t>
            </a:r>
            <a:r>
              <a:rPr lang="el-GR" sz="1800" b="0" u="none" strike="noStrike" dirty="0">
                <a:solidFill>
                  <a:schemeClr val="dk1"/>
                </a:solidFill>
                <a:effectLst/>
                <a:uFillTx/>
              </a:rPr>
              <a:t>υμβατότητα με τον στόχο της κλιματικής ουδετερότητας </a:t>
            </a:r>
          </a:p>
          <a:p>
            <a:pPr indent="0" algn="just">
              <a:lnSpc>
                <a:spcPct val="110000"/>
              </a:lnSpc>
              <a:spcBef>
                <a:spcPts val="1417"/>
              </a:spcBef>
              <a:buNone/>
            </a:pPr>
            <a:r>
              <a:rPr lang="el-GR" sz="1800" b="1" dirty="0">
                <a:solidFill>
                  <a:schemeClr val="dk1"/>
                </a:solidFill>
              </a:rPr>
              <a:t>Προσαρμογή στην κλιματική αλλαγή </a:t>
            </a:r>
          </a:p>
          <a:p>
            <a:pPr marL="514350" indent="-285750" algn="just">
              <a:lnSpc>
                <a:spcPct val="110000"/>
              </a:lnSpc>
              <a:spcBef>
                <a:spcPts val="1417"/>
              </a:spcBef>
            </a:pPr>
            <a:r>
              <a:rPr lang="el-GR" sz="1800" dirty="0">
                <a:solidFill>
                  <a:schemeClr val="dk1"/>
                </a:solidFill>
              </a:rPr>
              <a:t>Ανάλυση διακινδύνευσης</a:t>
            </a:r>
          </a:p>
          <a:p>
            <a:pPr marL="514350" indent="-285750" algn="just">
              <a:lnSpc>
                <a:spcPct val="110000"/>
              </a:lnSpc>
              <a:spcBef>
                <a:spcPts val="1417"/>
              </a:spcBef>
            </a:pPr>
            <a:r>
              <a:rPr lang="el-GR" sz="1800" b="0" u="none" strike="noStrike" dirty="0">
                <a:solidFill>
                  <a:schemeClr val="dk1"/>
                </a:solidFill>
                <a:effectLst/>
                <a:uFillTx/>
              </a:rPr>
              <a:t>Μέτρα για την ενίσχυση της προσαρμογής στην κλιματική αλλαγή</a:t>
            </a:r>
          </a:p>
        </p:txBody>
      </p:sp>
      <p:sp>
        <p:nvSpPr>
          <p:cNvPr id="90" name="TextBox 1">
            <a:extLst>
              <a:ext uri="{FF2B5EF4-FFF2-40B4-BE49-F238E27FC236}">
                <a16:creationId xmlns:a16="http://schemas.microsoft.com/office/drawing/2014/main" id="{E64EEE57-81C6-B035-F047-7229D0299740}"/>
              </a:ext>
            </a:extLst>
          </p:cNvPr>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a:extLst>
              <a:ext uri="{FF2B5EF4-FFF2-40B4-BE49-F238E27FC236}">
                <a16:creationId xmlns:a16="http://schemas.microsoft.com/office/drawing/2014/main" id="{67A26EED-98F8-B728-76E7-97E16D3ABF34}"/>
              </a:ext>
            </a:extLst>
          </p:cNvPr>
          <p:cNvSpPr>
            <a:spLocks noGrp="1"/>
          </p:cNvSpPr>
          <p:nvPr>
            <p:ph type="sldNum" idx="1"/>
          </p:nvPr>
        </p:nvSpPr>
        <p:spPr/>
        <p:txBody>
          <a:bodyPr/>
          <a:lstStyle/>
          <a:p>
            <a:fld id="{9D330956-1242-46C6-980F-540FE887BE7C}" type="slidenum">
              <a:rPr/>
              <a:t>4</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E1E1B3B3-BEB7-079D-ED0D-67603E12057C}"/>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E1E1B3B3-BEB7-079D-ED0D-67603E12057C}"/>
                  </a:ext>
                </a:extLst>
              </p:cNvPr>
              <p:cNvPicPr/>
              <p:nvPr/>
            </p:nvPicPr>
            <p:blipFill>
              <a:blip r:embed="rId3"/>
              <a:stretch>
                <a:fillRect/>
              </a:stretch>
            </p:blipFill>
            <p:spPr>
              <a:xfrm>
                <a:off x="386044" y="770653"/>
                <a:ext cx="195480" cy="43811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18AC45C4-941C-74AB-C310-A1DBA590FB68}"/>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18AC45C4-941C-74AB-C310-A1DBA590FB68}"/>
                  </a:ext>
                </a:extLst>
              </p:cNvPr>
              <p:cNvPicPr/>
              <p:nvPr/>
            </p:nvPicPr>
            <p:blipFill>
              <a:blip r:embed="rId5"/>
              <a:stretch>
                <a:fillRect/>
              </a:stretch>
            </p:blipFill>
            <p:spPr>
              <a:xfrm>
                <a:off x="68884" y="670948"/>
                <a:ext cx="641160" cy="1258520"/>
              </a:xfrm>
              <a:prstGeom prst="rect">
                <a:avLst/>
              </a:prstGeom>
            </p:spPr>
          </p:pic>
        </mc:Fallback>
      </mc:AlternateContent>
    </p:spTree>
    <p:extLst>
      <p:ext uri="{BB962C8B-B14F-4D97-AF65-F5344CB8AC3E}">
        <p14:creationId xmlns:p14="http://schemas.microsoft.com/office/powerpoint/2010/main" val="320434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a:extLst>
            <a:ext uri="{FF2B5EF4-FFF2-40B4-BE49-F238E27FC236}">
              <a16:creationId xmlns:a16="http://schemas.microsoft.com/office/drawing/2014/main" id="{F9D78C6B-0C01-37EA-F881-FB9FC9D6BD97}"/>
            </a:ext>
          </a:extLst>
        </p:cNvPr>
        <p:cNvGrpSpPr/>
        <p:nvPr/>
      </p:nvGrpSpPr>
      <p:grpSpPr>
        <a:xfrm>
          <a:off x="0" y="0"/>
          <a:ext cx="0" cy="0"/>
          <a:chOff x="0" y="0"/>
          <a:chExt cx="0" cy="0"/>
        </a:xfrm>
      </p:grpSpPr>
      <p:sp useBgFill="1">
        <p:nvSpPr>
          <p:cNvPr id="82" name="Rectangle 15">
            <a:extLst>
              <a:ext uri="{FF2B5EF4-FFF2-40B4-BE49-F238E27FC236}">
                <a16:creationId xmlns:a16="http://schemas.microsoft.com/office/drawing/2014/main" id="{31BA8653-0B05-9832-80DA-7D6239790EA5}"/>
              </a:ext>
              <a:ext uri="{C183D7F6-B498-43B3-948B-1728B52AA6E4}">
                <adec:decorative xmlns:adec="http://schemas.microsoft.com/office/drawing/2017/decorative" val="1"/>
              </a:ext>
            </a:extLst>
          </p:cNvPr>
          <p:cNvSpPr/>
          <p:nvPr/>
        </p:nvSpPr>
        <p:spPr>
          <a:xfrm>
            <a:off x="240" y="-9144"/>
            <a:ext cx="12191760" cy="6857640"/>
          </a:xfrm>
          <a:prstGeom prst="rect">
            <a:avLst/>
          </a:prstGeom>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en-US" sz="1800" b="0" u="none" strike="noStrike">
              <a:solidFill>
                <a:schemeClr val="lt1"/>
              </a:solidFill>
              <a:effectLst/>
              <a:uFillTx/>
              <a:latin typeface="Century Gothic"/>
            </a:endParaRPr>
          </a:p>
        </p:txBody>
      </p:sp>
      <p:sp>
        <p:nvSpPr>
          <p:cNvPr id="83" name="PlaceHolder 1">
            <a:extLst>
              <a:ext uri="{FF2B5EF4-FFF2-40B4-BE49-F238E27FC236}">
                <a16:creationId xmlns:a16="http://schemas.microsoft.com/office/drawing/2014/main" id="{A10A0C32-B543-5EFE-3F7B-6F9CBC24A640}"/>
              </a:ext>
            </a:extLst>
          </p:cNvPr>
          <p:cNvSpPr>
            <a:spLocks noGrp="1"/>
          </p:cNvSpPr>
          <p:nvPr>
            <p:ph type="title"/>
          </p:nvPr>
        </p:nvSpPr>
        <p:spPr>
          <a:xfrm>
            <a:off x="469440" y="3090672"/>
            <a:ext cx="5839920" cy="1243584"/>
          </a:xfrm>
          <a:prstGeom prst="rect">
            <a:avLst/>
          </a:prstGeom>
          <a:noFill/>
          <a:ln w="0">
            <a:noFill/>
          </a:ln>
        </p:spPr>
        <p:txBody>
          <a:bodyPr lIns="91440" tIns="45720" rIns="91440" bIns="45720" anchor="ctr">
            <a:normAutofit/>
          </a:bodyPr>
          <a:lstStyle/>
          <a:p>
            <a:pPr indent="0" defTabSz="914400">
              <a:lnSpc>
                <a:spcPct val="100000"/>
              </a:lnSpc>
              <a:buNone/>
            </a:pPr>
            <a:r>
              <a:rPr lang="el-GR" sz="3200" b="0" u="none" strike="noStrike" dirty="0">
                <a:solidFill>
                  <a:schemeClr val="dk1"/>
                </a:solidFill>
                <a:effectLst/>
                <a:uFillTx/>
                <a:latin typeface="Century Gothic"/>
              </a:rPr>
              <a:t>Χρηματοδοτικά εργαλεία κλιματικής ανθεκτικότητας </a:t>
            </a:r>
            <a:endParaRPr lang="aa-ET" sz="3200" b="0" u="none" strike="noStrike" dirty="0">
              <a:solidFill>
                <a:schemeClr val="dk1"/>
              </a:solidFill>
              <a:effectLst/>
              <a:uFillTx/>
              <a:latin typeface="Century Gothic"/>
            </a:endParaRPr>
          </a:p>
        </p:txBody>
      </p:sp>
      <p:sp>
        <p:nvSpPr>
          <p:cNvPr id="84" name="PlaceHolder 2">
            <a:extLst>
              <a:ext uri="{FF2B5EF4-FFF2-40B4-BE49-F238E27FC236}">
                <a16:creationId xmlns:a16="http://schemas.microsoft.com/office/drawing/2014/main" id="{3D470033-DB03-AA85-A505-E6EF446AEBF1}"/>
              </a:ext>
            </a:extLst>
          </p:cNvPr>
          <p:cNvSpPr>
            <a:spLocks noGrp="1"/>
          </p:cNvSpPr>
          <p:nvPr>
            <p:ph type="subTitle"/>
          </p:nvPr>
        </p:nvSpPr>
        <p:spPr>
          <a:xfrm>
            <a:off x="597600" y="4069080"/>
            <a:ext cx="6086664" cy="1481328"/>
          </a:xfrm>
          <a:prstGeom prst="rect">
            <a:avLst/>
          </a:prstGeom>
          <a:noFill/>
          <a:ln w="0">
            <a:noFill/>
          </a:ln>
        </p:spPr>
        <p:txBody>
          <a:bodyPr lIns="91440" tIns="45720" rIns="91440" bIns="45720" anchor="b">
            <a:noAutofit/>
          </a:bodyPr>
          <a:lstStyle/>
          <a:p>
            <a:pPr indent="0">
              <a:lnSpc>
                <a:spcPct val="150000"/>
              </a:lnSpc>
              <a:buNone/>
            </a:pPr>
            <a:endParaRPr lang="el-GR" sz="1800" b="0" u="none" strike="noStrike" dirty="0">
              <a:solidFill>
                <a:schemeClr val="dk1"/>
              </a:solidFill>
              <a:effectLst/>
              <a:uFillTx/>
              <a:latin typeface="Univers"/>
            </a:endParaRPr>
          </a:p>
        </p:txBody>
      </p:sp>
      <p:cxnSp>
        <p:nvCxnSpPr>
          <p:cNvPr id="85" name="Straight Connector 17">
            <a:extLst>
              <a:ext uri="{FF2B5EF4-FFF2-40B4-BE49-F238E27FC236}">
                <a16:creationId xmlns:a16="http://schemas.microsoft.com/office/drawing/2014/main" id="{094131F3-EDA7-14ED-D2EB-298496834B7C}"/>
              </a:ext>
              <a:ext uri="{C183D7F6-B498-43B3-948B-1728B52AA6E4}">
                <adec:decorative xmlns:adec="http://schemas.microsoft.com/office/drawing/2017/decorative" val="1"/>
              </a:ext>
            </a:extLst>
          </p:cNvPr>
          <p:cNvCxnSpPr/>
          <p:nvPr/>
        </p:nvCxnSpPr>
        <p:spPr>
          <a:xfrm>
            <a:off x="799920" y="723600"/>
            <a:ext cx="1371960" cy="360"/>
          </a:xfrm>
          <a:prstGeom prst="straightConnector1">
            <a:avLst/>
          </a:prstGeom>
          <a:ln w="44450">
            <a:solidFill>
              <a:srgbClr val="000000"/>
            </a:solidFill>
          </a:ln>
        </p:spPr>
      </p:cxnSp>
      <p:pic>
        <p:nvPicPr>
          <p:cNvPr id="3" name="Picture 2" descr="A black and red sign with red text&#10;&#10;AI-generated content may be incorrect.">
            <a:extLst>
              <a:ext uri="{FF2B5EF4-FFF2-40B4-BE49-F238E27FC236}">
                <a16:creationId xmlns:a16="http://schemas.microsoft.com/office/drawing/2014/main" id="{ED840920-7708-1591-5ADC-62B76AF2A7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03053" y="1933731"/>
            <a:ext cx="4295014" cy="2326676"/>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964827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PlaceHolder 1"/>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dirty="0">
              <a:solidFill>
                <a:schemeClr val="dk1">
                  <a:tint val="75000"/>
                </a:schemeClr>
              </a:solidFill>
              <a:effectLst/>
              <a:uFillTx/>
              <a:latin typeface="Century Gothic"/>
            </a:endParaRPr>
          </a:p>
        </p:txBody>
      </p:sp>
      <p:sp>
        <p:nvSpPr>
          <p:cNvPr id="88" name="PlaceHolder 2"/>
          <p:cNvSpPr>
            <a:spLocks noGrp="1"/>
          </p:cNvSpPr>
          <p:nvPr>
            <p:ph type="title"/>
          </p:nvPr>
        </p:nvSpPr>
        <p:spPr>
          <a:xfrm>
            <a:off x="647404" y="732240"/>
            <a:ext cx="10808156" cy="621072"/>
          </a:xfrm>
          <a:prstGeom prst="rect">
            <a:avLst/>
          </a:prstGeom>
          <a:noFill/>
          <a:ln w="0">
            <a:noFill/>
          </a:ln>
        </p:spPr>
        <p:txBody>
          <a:bodyPr lIns="91440" tIns="45720" rIns="91440" bIns="45720" anchor="t">
            <a:noAutofit/>
          </a:bodyPr>
          <a:lstStyle/>
          <a:p>
            <a:pPr indent="0" algn="ctr">
              <a:buNone/>
            </a:pPr>
            <a:r>
              <a:rPr lang="el-GR" sz="2400" b="1" u="none" strike="noStrike" dirty="0">
                <a:solidFill>
                  <a:schemeClr val="dk1"/>
                </a:solidFill>
                <a:effectLst/>
                <a:uFillTx/>
                <a:latin typeface="Century Gothic"/>
              </a:rPr>
              <a:t>Μηχανισμοί Χρηματοδότησης </a:t>
            </a:r>
            <a:r>
              <a:rPr lang="el-GR" sz="2000" b="1" u="none" strike="noStrike" dirty="0">
                <a:solidFill>
                  <a:schemeClr val="dk1"/>
                </a:solidFill>
                <a:effectLst/>
                <a:uFillTx/>
                <a:latin typeface="Century Gothic"/>
              </a:rPr>
              <a:t>(Τεχνικές Κατευθυντήριες Γραμμές 2021-2027)</a:t>
            </a:r>
            <a:endParaRPr lang="aa-ET" sz="2000" b="1" u="none" strike="noStrike" dirty="0">
              <a:solidFill>
                <a:schemeClr val="dk1"/>
              </a:solidFill>
              <a:effectLst/>
              <a:uFillTx/>
              <a:latin typeface="Century Gothic"/>
            </a:endParaRPr>
          </a:p>
        </p:txBody>
      </p:sp>
      <p:sp>
        <p:nvSpPr>
          <p:cNvPr id="89" name="PlaceHolder 3"/>
          <p:cNvSpPr>
            <a:spLocks noGrp="1"/>
          </p:cNvSpPr>
          <p:nvPr>
            <p:ph/>
          </p:nvPr>
        </p:nvSpPr>
        <p:spPr>
          <a:xfrm>
            <a:off x="700560" y="1353312"/>
            <a:ext cx="10690920" cy="4772448"/>
          </a:xfrm>
          <a:prstGeom prst="rect">
            <a:avLst/>
          </a:prstGeom>
          <a:noFill/>
          <a:ln w="0">
            <a:noFill/>
          </a:ln>
        </p:spPr>
        <p:txBody>
          <a:bodyPr lIns="91440" tIns="45720" rIns="91440" bIns="45720" anchor="t">
            <a:normAutofit fontScale="92500" lnSpcReduction="20000"/>
          </a:bodyPr>
          <a:lstStyle/>
          <a:p>
            <a:pPr indent="0" algn="just">
              <a:lnSpc>
                <a:spcPct val="150000"/>
              </a:lnSpc>
              <a:spcBef>
                <a:spcPts val="1417"/>
              </a:spcBef>
              <a:buNone/>
            </a:pPr>
            <a:r>
              <a:rPr lang="el-GR" sz="1900" b="1" dirty="0" err="1"/>
              <a:t>InvestEU</a:t>
            </a:r>
            <a:r>
              <a:rPr lang="el-GR" sz="1900" dirty="0"/>
              <a:t>: εστιάζει στην προώθηση βιώσιμων επενδύσεων, ιδίως στον τομέα των υποδομών, με γνώμονα τους στόχους της κλιματικής ουδετερότητας. Προβλέπει τον έλεγχο των επενδυτικών πράξεων ως προς τις περιβαλλοντικές, κλιματικές και κοινωνικές τους επιπτώσεις. Έργα που δεν συνάδουν με την πολιτική για το κλίμα αποκλείονται από τη χρηματοδότηση.</a:t>
            </a:r>
          </a:p>
          <a:p>
            <a:pPr indent="0" algn="just">
              <a:lnSpc>
                <a:spcPct val="150000"/>
              </a:lnSpc>
              <a:spcBef>
                <a:spcPts val="1417"/>
              </a:spcBef>
              <a:buNone/>
            </a:pPr>
            <a:r>
              <a:rPr lang="el-GR" sz="1900" b="1" dirty="0"/>
              <a:t>Μηχαν</a:t>
            </a:r>
            <a:r>
              <a:rPr lang="el-GR" sz="1900" b="1" cap="small" dirty="0"/>
              <a:t>ι</a:t>
            </a:r>
            <a:r>
              <a:rPr lang="el-GR" sz="1900" b="1" dirty="0"/>
              <a:t>σμός «Συνδέοντας την Ευρώπη»: </a:t>
            </a:r>
            <a:r>
              <a:rPr lang="el-GR" sz="1900" dirty="0"/>
              <a:t>υποστηρίζει στρατηγικές επενδύσεις σε μεταφορές, ενέργεια και ψηφιακές υποδομές. Βασική προϋπόθεση για χρηματοδότηση έργων είναι η ανθεκτικότητα στην ΚΑ, η ενεργειακή απόδοση και η συνεκτίμηση του κόστους των εκπομπών </a:t>
            </a:r>
            <a:r>
              <a:rPr lang="en-US" sz="1900" dirty="0"/>
              <a:t>CO2.</a:t>
            </a:r>
          </a:p>
          <a:p>
            <a:pPr indent="0" algn="just">
              <a:lnSpc>
                <a:spcPct val="150000"/>
              </a:lnSpc>
              <a:spcBef>
                <a:spcPts val="1417"/>
              </a:spcBef>
              <a:buNone/>
            </a:pPr>
            <a:r>
              <a:rPr lang="el-GR" sz="1900" b="1" dirty="0"/>
              <a:t>Ευρωπαϊκό Ταμείο Περ</a:t>
            </a:r>
            <a:r>
              <a:rPr lang="el-GR" sz="1900" b="1" cap="small" dirty="0"/>
              <a:t>ι</a:t>
            </a:r>
            <a:r>
              <a:rPr lang="el-GR" sz="1900" b="1" dirty="0"/>
              <a:t>φερε</a:t>
            </a:r>
            <a:r>
              <a:rPr lang="el-GR" sz="1900" b="1" cap="small" dirty="0"/>
              <a:t>ι</a:t>
            </a:r>
            <a:r>
              <a:rPr lang="el-GR" sz="1900" b="1" dirty="0"/>
              <a:t>ακής Ανάπτυξης (ΕΤΠΑ/ERDF) &amp; Ταμείο Συνοχής</a:t>
            </a:r>
            <a:r>
              <a:rPr lang="el-GR" sz="1900" dirty="0"/>
              <a:t>: χρηματοδοτούν έργα υποδομών με στόχο τη σύγκλιση των περιφερειών και τη μείωση των ανισοτήτων. Υποστηρίζουν την προστασία του περιβάλλοντος, τη βιώσιμη ανάπτυξη και την ανθεκτικότητα στην κλιματική αλλαγή</a:t>
            </a:r>
            <a:endParaRPr lang="en-US" sz="1900" dirty="0"/>
          </a:p>
          <a:p>
            <a:pPr indent="0" algn="just">
              <a:lnSpc>
                <a:spcPct val="110000"/>
              </a:lnSpc>
              <a:spcBef>
                <a:spcPts val="1417"/>
              </a:spcBef>
              <a:buNone/>
            </a:pPr>
            <a:endParaRPr lang="el-GR" sz="1600" dirty="0"/>
          </a:p>
          <a:p>
            <a:pPr marL="514350" indent="-285750" algn="just">
              <a:lnSpc>
                <a:spcPct val="110000"/>
              </a:lnSpc>
              <a:spcBef>
                <a:spcPts val="1417"/>
              </a:spcBef>
              <a:buFont typeface="Wingdings" panose="05000000000000000000" pitchFamily="2" charset="2"/>
              <a:buChar char="Ø"/>
            </a:pPr>
            <a:endParaRPr lang="aa-ET" sz="1800" b="0" u="none" strike="noStrike" dirty="0">
              <a:solidFill>
                <a:schemeClr val="dk1"/>
              </a:solidFill>
              <a:effectLst/>
              <a:uFillTx/>
            </a:endParaRPr>
          </a:p>
        </p:txBody>
      </p:sp>
      <p:sp>
        <p:nvSpPr>
          <p:cNvPr id="90" name="TextBox 1"/>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p:cNvSpPr>
            <a:spLocks noGrp="1"/>
          </p:cNvSpPr>
          <p:nvPr>
            <p:ph type="sldNum" idx="1"/>
          </p:nvPr>
        </p:nvSpPr>
        <p:spPr/>
        <p:txBody>
          <a:bodyPr/>
          <a:lstStyle/>
          <a:p>
            <a:fld id="{9D330956-1242-46C6-980F-540FE887BE7C}" type="slidenum">
              <a:rPr/>
              <a:t>6</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B5DCC2AE-E754-B692-374A-77D2E8DFA175}"/>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F74C8791-0695-9F65-6748-A98956537385}"/>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2969144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PlaceHolder 1"/>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p:cNvSpPr>
            <a:spLocks noGrp="1"/>
          </p:cNvSpPr>
          <p:nvPr>
            <p:ph type="title"/>
          </p:nvPr>
        </p:nvSpPr>
        <p:spPr>
          <a:xfrm>
            <a:off x="764640" y="732240"/>
            <a:ext cx="10690920" cy="767376"/>
          </a:xfrm>
          <a:prstGeom prst="rect">
            <a:avLst/>
          </a:prstGeom>
          <a:noFill/>
          <a:ln w="0">
            <a:noFill/>
          </a:ln>
        </p:spPr>
        <p:txBody>
          <a:bodyPr lIns="91440" tIns="45720" rIns="91440" bIns="45720" anchor="t">
            <a:noAutofit/>
          </a:bodyPr>
          <a:lstStyle/>
          <a:p>
            <a:pPr indent="0" algn="ctr">
              <a:buNone/>
            </a:pPr>
            <a:r>
              <a:rPr lang="el-GR" sz="2400" b="1" dirty="0">
                <a:solidFill>
                  <a:srgbClr val="000000"/>
                </a:solidFill>
              </a:rPr>
              <a:t>Μηχανισμοί Χρηματοδότησης </a:t>
            </a:r>
            <a:r>
              <a:rPr lang="el-GR" sz="2000" b="1" dirty="0">
                <a:solidFill>
                  <a:srgbClr val="000000"/>
                </a:solidFill>
              </a:rPr>
              <a:t>(Τεχνικές Κατευθυντήριες Γραμμές 2021-2027)</a:t>
            </a:r>
            <a:endParaRPr lang="aa-ET" sz="4000" b="0" u="none" strike="noStrike" dirty="0">
              <a:solidFill>
                <a:schemeClr val="dk1"/>
              </a:solidFill>
              <a:effectLst/>
              <a:uFillTx/>
              <a:latin typeface="Century Gothic"/>
            </a:endParaRPr>
          </a:p>
        </p:txBody>
      </p:sp>
      <p:sp>
        <p:nvSpPr>
          <p:cNvPr id="89" name="PlaceHolder 3"/>
          <p:cNvSpPr>
            <a:spLocks noGrp="1"/>
          </p:cNvSpPr>
          <p:nvPr>
            <p:ph/>
          </p:nvPr>
        </p:nvSpPr>
        <p:spPr>
          <a:xfrm>
            <a:off x="700560" y="1353312"/>
            <a:ext cx="10690920" cy="5367888"/>
          </a:xfrm>
          <a:prstGeom prst="rect">
            <a:avLst/>
          </a:prstGeom>
          <a:noFill/>
          <a:ln w="0">
            <a:noFill/>
          </a:ln>
        </p:spPr>
        <p:txBody>
          <a:bodyPr lIns="91440" tIns="45720" rIns="91440" bIns="45720" anchor="t">
            <a:normAutofit/>
          </a:bodyPr>
          <a:lstStyle/>
          <a:p>
            <a:pPr indent="0" algn="just">
              <a:lnSpc>
                <a:spcPct val="110000"/>
              </a:lnSpc>
              <a:spcBef>
                <a:spcPts val="1417"/>
              </a:spcBef>
              <a:buNone/>
            </a:pPr>
            <a:endParaRPr lang="el-GR" sz="1800" dirty="0">
              <a:solidFill>
                <a:schemeClr val="dk1"/>
              </a:solidFill>
            </a:endParaRPr>
          </a:p>
          <a:p>
            <a:pPr indent="0" algn="just">
              <a:lnSpc>
                <a:spcPct val="150000"/>
              </a:lnSpc>
              <a:spcBef>
                <a:spcPts val="1417"/>
              </a:spcBef>
              <a:buNone/>
            </a:pPr>
            <a:r>
              <a:rPr lang="el-GR" sz="1800" b="1" dirty="0"/>
              <a:t>Ταμείο Δίκα</a:t>
            </a:r>
            <a:r>
              <a:rPr lang="el-GR" sz="1800" b="1" cap="small" dirty="0"/>
              <a:t>ι</a:t>
            </a:r>
            <a:r>
              <a:rPr lang="el-GR" sz="1800" b="1" dirty="0"/>
              <a:t>ης Μετάβασης: </a:t>
            </a:r>
            <a:r>
              <a:rPr lang="el-GR" sz="1800" dirty="0"/>
              <a:t>στηρίζει τις περιοχές που επηρεάζονται περισσότερο από τη μετάβαση στην κλιματική ουδετερότητα. Χρηματοδοτεί έργα που προάγουν τη βιώσιμη ανάπτυξη και την ενεργειακή μετάβαση μειώνοντας τις αρνητικές κοινωνικές και οικονομικές επιπτώσεις.</a:t>
            </a:r>
          </a:p>
          <a:p>
            <a:pPr indent="0" algn="just">
              <a:lnSpc>
                <a:spcPct val="150000"/>
              </a:lnSpc>
              <a:spcBef>
                <a:spcPts val="1417"/>
              </a:spcBef>
              <a:buNone/>
            </a:pPr>
            <a:r>
              <a:rPr lang="el-GR" sz="1800" dirty="0"/>
              <a:t>Για την Ελλάδα: Δυτική Μακεδονία, Μεγαλόπολη, Νησιά</a:t>
            </a:r>
          </a:p>
          <a:p>
            <a:pPr indent="0" algn="just">
              <a:lnSpc>
                <a:spcPct val="150000"/>
              </a:lnSpc>
              <a:spcBef>
                <a:spcPts val="1417"/>
              </a:spcBef>
              <a:buNone/>
            </a:pPr>
            <a:r>
              <a:rPr lang="el-GR" sz="1800" b="1" dirty="0"/>
              <a:t>ΤΑΑ: </a:t>
            </a:r>
            <a:r>
              <a:rPr lang="el-GR" sz="1800" dirty="0"/>
              <a:t>βασικό εργαλείο της ΕΕ για τη στήριξη επενδύσεων και μεταρρυθμίσεων, με έμφαση στην πράσινη και ψηφιακή μετάβαση. Χρηματοδοτεί έργα υποδομών που συμβάλλουν στη βιώσιμη οικονομική ανάπτυξη και την ανθεκτικότητα απέναντι σε κρίσεις</a:t>
            </a:r>
            <a:endParaRPr lang="en-US" sz="1800" dirty="0"/>
          </a:p>
          <a:p>
            <a:pPr indent="0" algn="just">
              <a:lnSpc>
                <a:spcPct val="150000"/>
              </a:lnSpc>
              <a:spcBef>
                <a:spcPts val="1417"/>
              </a:spcBef>
              <a:buNone/>
            </a:pPr>
            <a:endParaRPr lang="el-GR" sz="1800" dirty="0">
              <a:solidFill>
                <a:schemeClr val="dk1"/>
              </a:solidFill>
            </a:endParaRPr>
          </a:p>
          <a:p>
            <a:pPr marL="514350" indent="-285750" algn="just">
              <a:lnSpc>
                <a:spcPct val="110000"/>
              </a:lnSpc>
              <a:spcBef>
                <a:spcPts val="1417"/>
              </a:spcBef>
              <a:buFont typeface="Wingdings" panose="05000000000000000000" pitchFamily="2" charset="2"/>
              <a:buChar char="Ø"/>
            </a:pPr>
            <a:endParaRPr lang="el-GR" sz="1800" dirty="0"/>
          </a:p>
          <a:p>
            <a:pPr marL="514350" indent="-285750" algn="just">
              <a:lnSpc>
                <a:spcPct val="110000"/>
              </a:lnSpc>
              <a:spcBef>
                <a:spcPts val="1417"/>
              </a:spcBef>
              <a:buFont typeface="Wingdings" panose="05000000000000000000" pitchFamily="2" charset="2"/>
              <a:buChar char="Ø"/>
            </a:pPr>
            <a:endParaRPr lang="aa-ET" sz="1800" b="0" u="none" strike="noStrike" dirty="0">
              <a:solidFill>
                <a:schemeClr val="dk1"/>
              </a:solidFill>
              <a:effectLst/>
              <a:uFillTx/>
            </a:endParaRPr>
          </a:p>
        </p:txBody>
      </p:sp>
      <p:sp>
        <p:nvSpPr>
          <p:cNvPr id="90" name="TextBox 1"/>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p:cNvSpPr>
            <a:spLocks noGrp="1"/>
          </p:cNvSpPr>
          <p:nvPr>
            <p:ph type="sldNum" idx="1"/>
          </p:nvPr>
        </p:nvSpPr>
        <p:spPr/>
        <p:txBody>
          <a:bodyPr/>
          <a:lstStyle/>
          <a:p>
            <a:fld id="{9D330956-1242-46C6-980F-540FE887BE7C}" type="slidenum">
              <a:rPr/>
              <a:t>7</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B5DCC2AE-E754-B692-374A-77D2E8DFA175}"/>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F74C8791-0695-9F65-6748-A98956537385}"/>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175020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PlaceHolder 1"/>
          <p:cNvSpPr>
            <a:spLocks noGrp="1"/>
          </p:cNvSpPr>
          <p:nvPr>
            <p:ph type="ftr" idx="4294967295"/>
          </p:nvPr>
        </p:nvSpPr>
        <p:spPr>
          <a:xfrm>
            <a:off x="4038480" y="6356520"/>
            <a:ext cx="4114440" cy="364680"/>
          </a:xfrm>
          <a:prstGeom prst="rect">
            <a:avLst/>
          </a:prstGeom>
          <a:noFill/>
          <a:ln w="0">
            <a:noFill/>
          </a:ln>
        </p:spPr>
        <p:txBody>
          <a:bodyPr lIns="91440" tIns="45720" rIns="91440" bIns="45720" anchor="ctr">
            <a:noAutofit/>
          </a:bodyPr>
          <a:lstStyle/>
          <a:p>
            <a:pPr indent="0">
              <a:buNone/>
            </a:pPr>
            <a:endParaRPr lang="aa-ET" sz="1200" b="0" u="none" strike="noStrike">
              <a:solidFill>
                <a:schemeClr val="dk1">
                  <a:tint val="75000"/>
                </a:schemeClr>
              </a:solidFill>
              <a:effectLst/>
              <a:uFillTx/>
              <a:latin typeface="Century Gothic"/>
            </a:endParaRPr>
          </a:p>
        </p:txBody>
      </p:sp>
      <p:sp>
        <p:nvSpPr>
          <p:cNvPr id="88" name="PlaceHolder 2"/>
          <p:cNvSpPr>
            <a:spLocks noGrp="1"/>
          </p:cNvSpPr>
          <p:nvPr>
            <p:ph type="title"/>
          </p:nvPr>
        </p:nvSpPr>
        <p:spPr>
          <a:xfrm>
            <a:off x="764640" y="732240"/>
            <a:ext cx="10690920" cy="547200"/>
          </a:xfrm>
          <a:prstGeom prst="rect">
            <a:avLst/>
          </a:prstGeom>
          <a:noFill/>
          <a:ln w="0">
            <a:noFill/>
          </a:ln>
        </p:spPr>
        <p:txBody>
          <a:bodyPr lIns="91440" tIns="45720" rIns="91440" bIns="45720" anchor="t">
            <a:noAutofit/>
          </a:bodyPr>
          <a:lstStyle/>
          <a:p>
            <a:pPr indent="0" algn="ctr">
              <a:buNone/>
            </a:pPr>
            <a:r>
              <a:rPr lang="el-GR" sz="2400" b="1" dirty="0">
                <a:solidFill>
                  <a:srgbClr val="000000"/>
                </a:solidFill>
              </a:rPr>
              <a:t>Νέο Πολυετές Δημοσιονομικό Πλαίσιο 2028-2034 </a:t>
            </a:r>
            <a:br>
              <a:rPr lang="el-GR" sz="4000" dirty="0">
                <a:solidFill>
                  <a:schemeClr val="dk1"/>
                </a:solidFill>
              </a:rPr>
            </a:br>
            <a:endParaRPr lang="aa-ET" sz="4000" b="0" u="none" strike="noStrike" dirty="0">
              <a:solidFill>
                <a:schemeClr val="dk1"/>
              </a:solidFill>
              <a:effectLst/>
              <a:uFillTx/>
              <a:latin typeface="Century Gothic"/>
            </a:endParaRPr>
          </a:p>
        </p:txBody>
      </p:sp>
      <p:sp>
        <p:nvSpPr>
          <p:cNvPr id="89" name="PlaceHolder 3"/>
          <p:cNvSpPr>
            <a:spLocks noGrp="1"/>
          </p:cNvSpPr>
          <p:nvPr>
            <p:ph/>
          </p:nvPr>
        </p:nvSpPr>
        <p:spPr>
          <a:xfrm>
            <a:off x="700560" y="1353312"/>
            <a:ext cx="10690920" cy="4657195"/>
          </a:xfrm>
          <a:prstGeom prst="rect">
            <a:avLst/>
          </a:prstGeom>
          <a:noFill/>
          <a:ln w="0">
            <a:noFill/>
          </a:ln>
        </p:spPr>
        <p:txBody>
          <a:bodyPr lIns="91440" tIns="45720" rIns="91440" bIns="45720" anchor="t">
            <a:normAutofit/>
          </a:bodyPr>
          <a:lstStyle/>
          <a:p>
            <a:pPr indent="0" algn="just">
              <a:lnSpc>
                <a:spcPct val="110000"/>
              </a:lnSpc>
              <a:spcBef>
                <a:spcPts val="1417"/>
              </a:spcBef>
              <a:buNone/>
            </a:pPr>
            <a:r>
              <a:rPr lang="el-GR" sz="1800" b="1" dirty="0"/>
              <a:t>Ο νέος ευρωπαϊκός προϋπολογισμός 2028-2034 με βάση την πρόταση της Ευρωπαϊκής Επιτροπής Ιουλίου 2025 για την Ελλάδα προβλέπει:</a:t>
            </a:r>
          </a:p>
          <a:p>
            <a:pPr marL="514350" indent="-285750" algn="just">
              <a:lnSpc>
                <a:spcPct val="110000"/>
              </a:lnSpc>
              <a:spcBef>
                <a:spcPts val="1417"/>
              </a:spcBef>
            </a:pPr>
            <a:r>
              <a:rPr lang="el-GR" sz="1800" dirty="0"/>
              <a:t>Εθνικός φάκελος 49 </a:t>
            </a:r>
            <a:r>
              <a:rPr lang="el-GR" sz="1800" dirty="0" err="1"/>
              <a:t>δισ</a:t>
            </a:r>
            <a:r>
              <a:rPr lang="el-GR" sz="1800" dirty="0"/>
              <a:t> ευρώ</a:t>
            </a:r>
          </a:p>
          <a:p>
            <a:pPr marL="514350" indent="-285750" algn="just">
              <a:lnSpc>
                <a:spcPct val="110000"/>
              </a:lnSpc>
              <a:spcBef>
                <a:spcPts val="1417"/>
              </a:spcBef>
            </a:pPr>
            <a:r>
              <a:rPr lang="el-GR" sz="1800" dirty="0"/>
              <a:t>Περιλαμβάνει: Πολιτική Συνοχής (ΕΣΠΑ), Κοινή Αγροτική Πολιτική (ΚΑΠ) και Ταμεία για την Ασφάλεια και τη Μετανάστευση</a:t>
            </a:r>
          </a:p>
          <a:p>
            <a:pPr marL="514350" indent="-285750" algn="just">
              <a:lnSpc>
                <a:spcPct val="110000"/>
              </a:lnSpc>
              <a:spcBef>
                <a:spcPts val="1417"/>
              </a:spcBef>
            </a:pPr>
            <a:r>
              <a:rPr lang="el-GR" sz="1800" dirty="0"/>
              <a:t>Πληρωμές στη βάση επίτευξης οροσήμων (στο πρότυπο του Ταμείου Ανάκαμψης)</a:t>
            </a:r>
          </a:p>
          <a:p>
            <a:pPr marL="514350" indent="-285750" algn="just">
              <a:lnSpc>
                <a:spcPct val="110000"/>
              </a:lnSpc>
              <a:spcBef>
                <a:spcPts val="1417"/>
              </a:spcBef>
            </a:pPr>
            <a:r>
              <a:rPr lang="el-GR" sz="1800" dirty="0"/>
              <a:t>Θα μπορεί να έχει περιφερειακή διάσταση  σαν το ΕΣΠΑ 2021-2027</a:t>
            </a:r>
          </a:p>
          <a:p>
            <a:pPr marL="514350" indent="-285750" algn="just">
              <a:lnSpc>
                <a:spcPct val="110000"/>
              </a:lnSpc>
              <a:spcBef>
                <a:spcPts val="1417"/>
              </a:spcBef>
            </a:pPr>
            <a:r>
              <a:rPr lang="el-GR" sz="1800" dirty="0"/>
              <a:t>Βασική προϋπόθεση θα αποτελεί η συμβατότητα με τις </a:t>
            </a:r>
            <a:r>
              <a:rPr lang="el-GR" sz="1800" dirty="0" err="1"/>
              <a:t>πολιτκές</a:t>
            </a:r>
            <a:r>
              <a:rPr lang="el-GR" sz="1800" dirty="0"/>
              <a:t> της Ε.Ε. για την κλιματική ανθεκτικότητα</a:t>
            </a:r>
          </a:p>
          <a:p>
            <a:pPr indent="0" algn="just">
              <a:lnSpc>
                <a:spcPct val="110000"/>
              </a:lnSpc>
              <a:spcBef>
                <a:spcPts val="1417"/>
              </a:spcBef>
              <a:buNone/>
            </a:pPr>
            <a:r>
              <a:rPr lang="el-GR" sz="1800" dirty="0"/>
              <a:t>Τα παραπάνω δεν είναι οριστικά, αποτελούν αντικείμενο διαβούλευσης</a:t>
            </a:r>
          </a:p>
        </p:txBody>
      </p:sp>
      <p:sp>
        <p:nvSpPr>
          <p:cNvPr id="90" name="TextBox 1"/>
          <p:cNvSpPr/>
          <p:nvPr/>
        </p:nvSpPr>
        <p:spPr>
          <a:xfrm>
            <a:off x="764640" y="1758600"/>
            <a:ext cx="450468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l-GR" sz="1800" b="0" u="none" strike="noStrike">
              <a:solidFill>
                <a:srgbClr val="000000"/>
              </a:solidFill>
              <a:effectLst/>
              <a:uFillTx/>
              <a:latin typeface="Arial"/>
            </a:endParaRPr>
          </a:p>
        </p:txBody>
      </p:sp>
      <p:sp>
        <p:nvSpPr>
          <p:cNvPr id="5" name="PlaceHolder 4"/>
          <p:cNvSpPr>
            <a:spLocks noGrp="1"/>
          </p:cNvSpPr>
          <p:nvPr>
            <p:ph type="sldNum" idx="1"/>
          </p:nvPr>
        </p:nvSpPr>
        <p:spPr/>
        <p:txBody>
          <a:bodyPr/>
          <a:lstStyle/>
          <a:p>
            <a:fld id="{9D330956-1242-46C6-980F-540FE887BE7C}" type="slidenum">
              <a:rPr/>
              <a:t>8</a:t>
            </a:fld>
            <a:endParaRP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B5DCC2AE-E754-B692-374A-77D2E8DFA175}"/>
                  </a:ext>
                </a:extLst>
              </p14:cNvPr>
              <p14:cNvContentPartPr/>
              <p14:nvPr/>
            </p14:nvContentPartPr>
            <p14:xfrm>
              <a:off x="392164" y="776768"/>
              <a:ext cx="183240" cy="425880"/>
            </p14:xfrm>
          </p:contentPart>
        </mc:Choice>
        <mc:Fallback xmlns="">
          <p:pic>
            <p:nvPicPr>
              <p:cNvPr id="2" name="Ink 1">
                <a:extLst>
                  <a:ext uri="{FF2B5EF4-FFF2-40B4-BE49-F238E27FC236}">
                    <a16:creationId xmlns:a16="http://schemas.microsoft.com/office/drawing/2014/main" id="{B5DCC2AE-E754-B692-374A-77D2E8DFA175}"/>
                  </a:ext>
                </a:extLst>
              </p:cNvPr>
              <p:cNvPicPr/>
              <p:nvPr/>
            </p:nvPicPr>
            <p:blipFill>
              <a:blip r:embed="rId3"/>
              <a:stretch>
                <a:fillRect/>
              </a:stretch>
            </p:blipFill>
            <p:spPr>
              <a:xfrm>
                <a:off x="386044" y="770648"/>
                <a:ext cx="195480" cy="438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F74C8791-0695-9F65-6748-A98956537385}"/>
                  </a:ext>
                </a:extLst>
              </p14:cNvPr>
              <p14:cNvContentPartPr/>
              <p14:nvPr/>
            </p14:nvContentPartPr>
            <p14:xfrm>
              <a:off x="131884" y="733928"/>
              <a:ext cx="515520" cy="1132920"/>
            </p14:xfrm>
          </p:contentPart>
        </mc:Choice>
        <mc:Fallback xmlns="">
          <p:pic>
            <p:nvPicPr>
              <p:cNvPr id="3" name="Ink 2">
                <a:extLst>
                  <a:ext uri="{FF2B5EF4-FFF2-40B4-BE49-F238E27FC236}">
                    <a16:creationId xmlns:a16="http://schemas.microsoft.com/office/drawing/2014/main" id="{F74C8791-0695-9F65-6748-A98956537385}"/>
                  </a:ext>
                </a:extLst>
              </p:cNvPr>
              <p:cNvPicPr/>
              <p:nvPr/>
            </p:nvPicPr>
            <p:blipFill>
              <a:blip r:embed="rId5"/>
              <a:stretch>
                <a:fillRect/>
              </a:stretch>
            </p:blipFill>
            <p:spPr>
              <a:xfrm>
                <a:off x="69244" y="670928"/>
                <a:ext cx="641160" cy="1258560"/>
              </a:xfrm>
              <a:prstGeom prst="rect">
                <a:avLst/>
              </a:prstGeom>
            </p:spPr>
          </p:pic>
        </mc:Fallback>
      </mc:AlternateContent>
    </p:spTree>
    <p:extLst>
      <p:ext uri="{BB962C8B-B14F-4D97-AF65-F5344CB8AC3E}">
        <p14:creationId xmlns:p14="http://schemas.microsoft.com/office/powerpoint/2010/main" val="1163446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DE619-DA65-069F-09E3-9B3DD8573B5A}"/>
            </a:ext>
          </a:extLst>
        </p:cNvPr>
        <p:cNvGrpSpPr/>
        <p:nvPr/>
      </p:nvGrpSpPr>
      <p:grpSpPr>
        <a:xfrm>
          <a:off x="0" y="0"/>
          <a:ext cx="0" cy="0"/>
          <a:chOff x="0" y="0"/>
          <a:chExt cx="0" cy="0"/>
        </a:xfrm>
      </p:grpSpPr>
      <p:sp useBgFill="1">
        <p:nvSpPr>
          <p:cNvPr id="82" name="Rectangle 15">
            <a:extLst>
              <a:ext uri="{FF2B5EF4-FFF2-40B4-BE49-F238E27FC236}">
                <a16:creationId xmlns:a16="http://schemas.microsoft.com/office/drawing/2014/main" id="{20BF0DBD-A23A-4D23-D9CF-8F62F0BAB698}"/>
              </a:ext>
              <a:ext uri="{C183D7F6-B498-43B3-948B-1728B52AA6E4}">
                <adec:decorative xmlns:adec="http://schemas.microsoft.com/office/drawing/2017/decorative" val="1"/>
              </a:ext>
            </a:extLst>
          </p:cNvPr>
          <p:cNvSpPr/>
          <p:nvPr/>
        </p:nvSpPr>
        <p:spPr>
          <a:xfrm>
            <a:off x="240" y="-9144"/>
            <a:ext cx="12191760" cy="6857640"/>
          </a:xfrm>
          <a:prstGeom prst="rect">
            <a:avLst/>
          </a:prstGeom>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en-US" sz="1800" b="0" u="none" strike="noStrike">
              <a:solidFill>
                <a:schemeClr val="lt1"/>
              </a:solidFill>
              <a:effectLst/>
              <a:uFillTx/>
              <a:latin typeface="Century Gothic"/>
            </a:endParaRPr>
          </a:p>
        </p:txBody>
      </p:sp>
      <p:sp>
        <p:nvSpPr>
          <p:cNvPr id="83" name="PlaceHolder 1">
            <a:extLst>
              <a:ext uri="{FF2B5EF4-FFF2-40B4-BE49-F238E27FC236}">
                <a16:creationId xmlns:a16="http://schemas.microsoft.com/office/drawing/2014/main" id="{190E7415-E5C6-55AE-82D0-59BAE78DA36F}"/>
              </a:ext>
            </a:extLst>
          </p:cNvPr>
          <p:cNvSpPr>
            <a:spLocks noGrp="1"/>
          </p:cNvSpPr>
          <p:nvPr>
            <p:ph type="title"/>
          </p:nvPr>
        </p:nvSpPr>
        <p:spPr>
          <a:xfrm>
            <a:off x="469440" y="3090672"/>
            <a:ext cx="5839920" cy="1243584"/>
          </a:xfrm>
          <a:prstGeom prst="rect">
            <a:avLst/>
          </a:prstGeom>
          <a:noFill/>
          <a:ln w="0">
            <a:noFill/>
          </a:ln>
        </p:spPr>
        <p:txBody>
          <a:bodyPr lIns="91440" tIns="45720" rIns="91440" bIns="45720" anchor="ctr">
            <a:normAutofit/>
          </a:bodyPr>
          <a:lstStyle/>
          <a:p>
            <a:pPr indent="0" defTabSz="914400">
              <a:lnSpc>
                <a:spcPct val="100000"/>
              </a:lnSpc>
              <a:buNone/>
            </a:pPr>
            <a:r>
              <a:rPr lang="el-GR" sz="3200" b="0" u="none" strike="noStrike" dirty="0" err="1">
                <a:solidFill>
                  <a:schemeClr val="dk1"/>
                </a:solidFill>
                <a:effectLst/>
                <a:uFillTx/>
                <a:latin typeface="Century Gothic"/>
              </a:rPr>
              <a:t>Ευρωκώδικες</a:t>
            </a:r>
            <a:endParaRPr lang="aa-ET" sz="3200" b="0" u="none" strike="noStrike" dirty="0">
              <a:solidFill>
                <a:schemeClr val="dk1"/>
              </a:solidFill>
              <a:effectLst/>
              <a:uFillTx/>
              <a:latin typeface="Century Gothic"/>
            </a:endParaRPr>
          </a:p>
        </p:txBody>
      </p:sp>
      <p:sp>
        <p:nvSpPr>
          <p:cNvPr id="84" name="PlaceHolder 2">
            <a:extLst>
              <a:ext uri="{FF2B5EF4-FFF2-40B4-BE49-F238E27FC236}">
                <a16:creationId xmlns:a16="http://schemas.microsoft.com/office/drawing/2014/main" id="{8F3B78C1-F608-9D83-790B-4E5EB0DFF94F}"/>
              </a:ext>
            </a:extLst>
          </p:cNvPr>
          <p:cNvSpPr>
            <a:spLocks noGrp="1"/>
          </p:cNvSpPr>
          <p:nvPr>
            <p:ph type="subTitle"/>
          </p:nvPr>
        </p:nvSpPr>
        <p:spPr>
          <a:xfrm>
            <a:off x="597600" y="4069080"/>
            <a:ext cx="6086664" cy="1481328"/>
          </a:xfrm>
          <a:prstGeom prst="rect">
            <a:avLst/>
          </a:prstGeom>
          <a:noFill/>
          <a:ln w="0">
            <a:noFill/>
          </a:ln>
        </p:spPr>
        <p:txBody>
          <a:bodyPr lIns="91440" tIns="45720" rIns="91440" bIns="45720" anchor="b">
            <a:noAutofit/>
          </a:bodyPr>
          <a:lstStyle/>
          <a:p>
            <a:pPr indent="0">
              <a:lnSpc>
                <a:spcPct val="150000"/>
              </a:lnSpc>
              <a:buNone/>
            </a:pPr>
            <a:endParaRPr lang="el-GR" sz="1800" b="0" u="none" strike="noStrike" dirty="0">
              <a:solidFill>
                <a:schemeClr val="dk1"/>
              </a:solidFill>
              <a:effectLst/>
              <a:uFillTx/>
              <a:latin typeface="Univers"/>
            </a:endParaRPr>
          </a:p>
        </p:txBody>
      </p:sp>
      <p:cxnSp>
        <p:nvCxnSpPr>
          <p:cNvPr id="85" name="Straight Connector 17">
            <a:extLst>
              <a:ext uri="{FF2B5EF4-FFF2-40B4-BE49-F238E27FC236}">
                <a16:creationId xmlns:a16="http://schemas.microsoft.com/office/drawing/2014/main" id="{2B947AC0-2BA7-E14C-3D12-5191ACED8CEB}"/>
              </a:ext>
              <a:ext uri="{C183D7F6-B498-43B3-948B-1728B52AA6E4}">
                <adec:decorative xmlns:adec="http://schemas.microsoft.com/office/drawing/2017/decorative" val="1"/>
              </a:ext>
            </a:extLst>
          </p:cNvPr>
          <p:cNvCxnSpPr/>
          <p:nvPr/>
        </p:nvCxnSpPr>
        <p:spPr>
          <a:xfrm>
            <a:off x="799920" y="723600"/>
            <a:ext cx="1371960" cy="360"/>
          </a:xfrm>
          <a:prstGeom prst="straightConnector1">
            <a:avLst/>
          </a:prstGeom>
          <a:ln w="44450">
            <a:solidFill>
              <a:srgbClr val="000000"/>
            </a:solidFill>
          </a:ln>
        </p:spPr>
      </p:cxnSp>
      <p:pic>
        <p:nvPicPr>
          <p:cNvPr id="3" name="Picture 2" descr="A black and red sign with red text&#10;&#10;AI-generated content may be incorrect.">
            <a:extLst>
              <a:ext uri="{FF2B5EF4-FFF2-40B4-BE49-F238E27FC236}">
                <a16:creationId xmlns:a16="http://schemas.microsoft.com/office/drawing/2014/main" id="{960137E5-D7A3-1880-D017-EBC8CD94A5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03053" y="1933731"/>
            <a:ext cx="4295014" cy="2326676"/>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755619262"/>
      </p:ext>
    </p:extLst>
  </p:cSld>
  <p:clrMapOvr>
    <a:masterClrMapping/>
  </p:clrMapOvr>
</p:sld>
</file>

<file path=ppt/theme/theme1.xml><?xml version="1.0" encoding="utf-8"?>
<a:theme xmlns:a="http://schemas.openxmlformats.org/drawingml/2006/main" name="ChronicleVTI">
  <a:themeElements>
    <a:clrScheme name="Custom 3">
      <a:dk1>
        <a:srgbClr val="000000"/>
      </a:dk1>
      <a:lt1>
        <a:srgbClr val="FFFFFF"/>
      </a:lt1>
      <a:dk2>
        <a:srgbClr val="000000"/>
      </a:dk2>
      <a:lt2>
        <a:srgbClr val="F8F4F1"/>
      </a:lt2>
      <a:accent1>
        <a:srgbClr val="EA1923"/>
      </a:accent1>
      <a:accent2>
        <a:srgbClr val="D41A1F"/>
      </a:accent2>
      <a:accent3>
        <a:srgbClr val="D51921"/>
      </a:accent3>
      <a:accent4>
        <a:srgbClr val="000000"/>
      </a:accent4>
      <a:accent5>
        <a:srgbClr val="FFFFFE"/>
      </a:accent5>
      <a:accent6>
        <a:srgbClr val="FEFFFD"/>
      </a:accent6>
      <a:hlink>
        <a:srgbClr val="003498"/>
      </a:hlink>
      <a:folHlink>
        <a:srgbClr val="003498"/>
      </a:folHlink>
    </a:clrScheme>
    <a:fontScheme name="Century Gothic">
      <a:majorFont>
        <a:latin typeface="Century Gothic" panose="020F0302020204030204"/>
        <a:ea typeface=""/>
        <a:cs typeface=""/>
      </a:majorFont>
      <a:minorFont>
        <a:latin typeface="Century Gothic" panose="020F0302020204030204"/>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ppt/theme/theme2.xml><?xml version="1.0" encoding="utf-8"?>
<a:theme xmlns:a="http://schemas.openxmlformats.org/drawingml/2006/main"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6242</TotalTime>
  <Words>2134</Words>
  <Application>Microsoft Office PowerPoint</Application>
  <PresentationFormat>Ευρεία οθόνη</PresentationFormat>
  <Paragraphs>131</Paragraphs>
  <Slides>21</Slides>
  <Notes>5</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21</vt:i4>
      </vt:variant>
    </vt:vector>
  </HeadingPairs>
  <TitlesOfParts>
    <vt:vector size="29" baseType="lpstr">
      <vt:lpstr>Arial</vt:lpstr>
      <vt:lpstr>Century Gothic</vt:lpstr>
      <vt:lpstr>Symbol</vt:lpstr>
      <vt:lpstr>Times New Roman</vt:lpstr>
      <vt:lpstr>Univers</vt:lpstr>
      <vt:lpstr>Univers Condensed</vt:lpstr>
      <vt:lpstr>Wingdings</vt:lpstr>
      <vt:lpstr>ChronicleVTI</vt:lpstr>
      <vt:lpstr>Παρουσίαση του PowerPoint</vt:lpstr>
      <vt:lpstr>Εθνική Στρατηγική Αστικής Ανθεκτικότητας </vt:lpstr>
      <vt:lpstr>Σχέδια Αστικής Ανθεκτικότητας </vt:lpstr>
      <vt:lpstr>Εκθέσεις Τεκμηρίωσης κλιματικής ανθεκτικότητας ΕΣΠΑ 2021-2027 </vt:lpstr>
      <vt:lpstr>Χρηματοδοτικά εργαλεία κλιματικής ανθεκτικότητας </vt:lpstr>
      <vt:lpstr>Μηχανισμοί Χρηματοδότησης (Τεχνικές Κατευθυντήριες Γραμμές 2021-2027)</vt:lpstr>
      <vt:lpstr>Μηχανισμοί Χρηματοδότησης (Τεχνικές Κατευθυντήριες Γραμμές 2021-2027)</vt:lpstr>
      <vt:lpstr>Νέο Πολυετές Δημοσιονομικό Πλαίσιο 2028-2034  </vt:lpstr>
      <vt:lpstr>Ευρωκώδικες</vt:lpstr>
      <vt:lpstr>Ευρωκώδικες (Eurocodes) </vt:lpstr>
      <vt:lpstr>Ευρωκώδικες (Eurocodes) </vt:lpstr>
      <vt:lpstr>Case Study:  Η μεγάλη πλημμύρα του Ιουλίου 2021 σε Γερμανία–Βέλγιο–Ολλανδία </vt:lpstr>
      <vt:lpstr>Η μεγάλη πλημμύρα του Ιουλίου 2021 σε Γερμανία-Βέλγιο-Ολλανδία  </vt:lpstr>
      <vt:lpstr>Η μεγάλη πλημμύρα του Ιουλίου 2021 σε Γερμανία-Βέλγιο-Ολλανδία  </vt:lpstr>
      <vt:lpstr>Η μεγάλη πλημμύρα του Ιουλίου 2021 σε Γερμανία-Βέλγιο-Ολλανδία  </vt:lpstr>
      <vt:lpstr>Η μεγάλη πλημμύρα του Ιουλίου 2021 σε Γερμανία-Βέλγιο-Ολλανδία  </vt:lpstr>
      <vt:lpstr>Η μεγάλη πλημμύρα του Ιουλίου 2021 σε Γερμανία-Βέλγιο-Ολλανδία  </vt:lpstr>
      <vt:lpstr>Η μεγάλη πλημμύρα του Ιουλίου 2021 σε Γερμανία-Βέλγιο-Ολλανδία  </vt:lpstr>
      <vt:lpstr>European Climate Risk Assessment – ΕΕΑ 2024</vt:lpstr>
      <vt:lpstr>European Climate Risk Assessment – ΕΕΑ 2024</vt:lpstr>
      <vt:lpstr>Ευχαριστώ για την προσοχή σας!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Anastasia Skapoula</dc:creator>
  <dc:description/>
  <cp:lastModifiedBy>Panagiotis Korkolis</cp:lastModifiedBy>
  <cp:revision>35</cp:revision>
  <dcterms:created xsi:type="dcterms:W3CDTF">2023-11-28T12:16:18Z</dcterms:created>
  <dcterms:modified xsi:type="dcterms:W3CDTF">2025-11-25T20:19:05Z</dcterms:modified>
  <dc:language>en-GB</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4</vt:i4>
  </property>
  <property fmtid="{D5CDD505-2E9C-101B-9397-08002B2CF9AE}" pid="3" name="PresentationFormat">
    <vt:lpwstr>Ευρεία οθόνη</vt:lpwstr>
  </property>
  <property fmtid="{D5CDD505-2E9C-101B-9397-08002B2CF9AE}" pid="4" name="Slides">
    <vt:i4>9</vt:i4>
  </property>
</Properties>
</file>