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8" r:id="rId6"/>
    <p:sldId id="266" r:id="rId7"/>
    <p:sldId id="263" r:id="rId8"/>
    <p:sldId id="264" r:id="rId9"/>
    <p:sldId id="265" r:id="rId10"/>
    <p:sldId id="269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5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Πατήστε για μετακίνηση της διαφάνειας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των σημειώσεων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&lt;κεφαλίδα&gt;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 idx="2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&lt;ημερομηνία/ώρα&gt;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 idx="2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 idx="2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118A704-FDDE-4908-9FC7-4B7FD7A3AD20}" type="slidenum"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l-G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6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4746E6D-79C9-451C-8BF9-99F2AB9DA5B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30B5E24-6A56-4B73-9086-A007A815C0AF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12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560" cy="363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91D405-664C-4D4F-B47A-AEEC933C92CB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Picture 7" descr="A red and white logo&#10;&#10;Description automatically generated"/>
          <p:cNvPicPr/>
          <p:nvPr/>
        </p:nvPicPr>
        <p:blipFill>
          <a:blip r:embed="rId2">
            <a:alphaModFix amt="14000"/>
          </a:blip>
          <a:srcRect l="8940" t="21778" r="60200" b="22028"/>
          <a:stretch/>
        </p:blipFill>
        <p:spPr>
          <a:xfrm>
            <a:off x="8465760" y="36360"/>
            <a:ext cx="3725640" cy="678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7" name="Picture 12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97920" y="752760"/>
            <a:ext cx="601920" cy="1096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66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dt" idx="21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ftr" idx="22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sldNum" idx="23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505B6A1-3BD9-432F-9018-71F3FD0A3192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72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73" name="PlaceHolder 1"/>
          <p:cNvSpPr>
            <a:spLocks noGrp="1"/>
          </p:cNvSpPr>
          <p:nvPr>
            <p:ph type="dt" idx="24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ftr" idx="25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sldNum" idx="26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F7BF975-22DA-4D50-868A-D455E8290C2D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78600" y="781560"/>
            <a:ext cx="4092840" cy="122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88320" y="2315520"/>
            <a:ext cx="4092840" cy="3552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dt" idx="3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4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5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E8D7115-6051-4BC2-A409-E1F446D49045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17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3280" y="1066680"/>
            <a:ext cx="4102560" cy="1316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83280" y="1066680"/>
            <a:ext cx="6171480" cy="479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83280" y="2552760"/>
            <a:ext cx="4102560" cy="3315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6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7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8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A2CAD78-6555-4C95-84D2-54920CA168BF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25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560" cy="36352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9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0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1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D6820E4-72F5-43C3-B817-0BE75AAE1A45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32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242280" y="997920"/>
            <a:ext cx="2348280" cy="4984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997920"/>
            <a:ext cx="8403480" cy="4984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3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4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9DD5D7-CDCC-402B-94A9-22A4F970DE33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3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15320" y="1709640"/>
            <a:ext cx="1063152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15320" y="4589640"/>
            <a:ext cx="1063152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43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18640" y="1126440"/>
            <a:ext cx="9988920" cy="149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4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5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45" name="Picture 8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112680" y="1066680"/>
            <a:ext cx="601920" cy="109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Πατήστε για επεξεργασία της μορφής κειμένου διάρθρωσης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864000" lvl="1" indent="-324000" defTabSz="9144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Δεύτερο επίπεδο διάρθρωσης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296000" lvl="2" indent="-288000" defTabSz="9144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Τρίτο επίπεδο διάρθρωσης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728000" lvl="3" indent="-216000" defTabSz="9144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Τέταρτο επίπεδο διάρθρωσης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160000" lvl="4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Πέμπτο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592000" lvl="5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Έκτο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3024000" lvl="6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Έβδομο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48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12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15320" y="2128680"/>
            <a:ext cx="5303520" cy="384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172200" y="2128680"/>
            <a:ext cx="5218920" cy="384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15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16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 idx="17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272571C-39A8-447C-9D73-C4686FCF7BCF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56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929160"/>
            <a:ext cx="10639440" cy="76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15320" y="1681200"/>
            <a:ext cx="5281560" cy="65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320" y="2505240"/>
            <a:ext cx="5281560" cy="34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65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4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dt" idx="18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ftr" idx="19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8"/>
          <p:cNvSpPr>
            <a:spLocks noGrp="1"/>
          </p:cNvSpPr>
          <p:nvPr>
            <p:ph type="sldNum" idx="20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DFE68DD-4210-42CE-8086-B70F0C9C65BC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15">
            <a:extLst>
              <a:ext uri="{C183D7F6-B498-43B3-948B-1728B52AA6E4}">
                <adec:decorative xmlns="" xmlns:p14="http://schemas.microsoft.com/office/powerpoint/2010/main" xmlns:p15="http://schemas.microsoft.com/office/powerpoint/2012/main" xmlns:mc="http://schemas.openxmlformats.org/markup-compatibility/2006" xmlns:adec="http://schemas.microsoft.com/office/drawing/2017/decorative" val="1"/>
              </a:ext>
            </a:extLst>
          </p:cNvPr>
          <p:cNvSpPr/>
          <p:nvPr/>
        </p:nvSpPr>
        <p:spPr>
          <a:xfrm>
            <a:off x="36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560" cy="39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200" b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Μέρος Ι: Φαινόμενο θερμοκηπίου</a:t>
            </a:r>
            <a:r>
              <a:rPr sz="3200" dirty="0"/>
              <a:t/>
            </a:r>
            <a:br>
              <a:rPr sz="3200" dirty="0"/>
            </a:br>
            <a:endParaRPr lang="en-US" sz="3200" b="0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97600" y="5055000"/>
            <a:ext cx="3386880" cy="96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70000" lnSpcReduction="20000"/>
          </a:bodyPr>
          <a:lstStyle/>
          <a:p>
            <a:pPr indent="0" algn="ctr">
              <a:buNone/>
            </a:pPr>
            <a:r>
              <a:rPr lang="el-GR" sz="2800" b="0" u="none" strike="noStrike" dirty="0" smtClean="0">
                <a:solidFill>
                  <a:schemeClr val="dk1"/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Κ. Λαγουβάρδος Διευθυντής Ερευνών Εθνικού Αστεροσκοπείου Αθηνών</a:t>
            </a:r>
            <a:endParaRPr lang="el-GR" sz="28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Connector 17">
            <a:extLst>
              <a:ext uri="{C183D7F6-B498-43B3-948B-1728B52AA6E4}">
                <adec:decorative xmlns="" xmlns:p14="http://schemas.microsoft.com/office/powerpoint/2010/main" xmlns:p15="http://schemas.microsoft.com/office/powerpoint/2012/main" xmlns:mc="http://schemas.openxmlformats.org/markup-compatibility/2006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9920" y="723600"/>
            <a:ext cx="137232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pic>
        <p:nvPicPr>
          <p:cNvPr id="86" name="Picture 2" descr="A black and red sign with red text&#10;&#10;AI-generated content may be incorrect."/>
          <p:cNvPicPr/>
          <p:nvPr/>
        </p:nvPicPr>
        <p:blipFill>
          <a:blip r:embed="rId3"/>
          <a:stretch/>
        </p:blipFill>
        <p:spPr>
          <a:xfrm>
            <a:off x="7103160" y="1933560"/>
            <a:ext cx="4294800" cy="23263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el-GR" sz="14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Μεταβολές θερμοκρασίας-Ευρώπη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10</a:t>
            </a:fld>
            <a:endParaRPr/>
          </a:p>
        </p:txBody>
      </p:sp>
      <p:pic>
        <p:nvPicPr>
          <p:cNvPr id="7" name="Picture 2" descr="C:\Users\Kostas Lagouvardos\AppData\Local\Microsoft\Windows\INetCache\Content.Outlook\WARHV26C\countries_tmean_ra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51" y="1447800"/>
            <a:ext cx="860121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Μεταβολές θερμοκρασίας Μεσογείου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11</a:t>
            </a:fld>
            <a:endParaRPr/>
          </a:p>
        </p:txBody>
      </p:sp>
      <p:pic>
        <p:nvPicPr>
          <p:cNvPr id="1026" name="Picture 2" descr="C:\Users\KOSTAS~1\AppData\Local\Temp\Rar$DIa28704.19392\sst_trend_cumul_trend_med_1991_2020_b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780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560" cy="39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200" b="1" u="none" strike="noStrike" dirty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Ευχαριστώ για την προσοχή σας!</a:t>
            </a:r>
            <a:endParaRPr lang="en-US" sz="32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2" name="Straight Connector 17">
            <a:extLst>
              <a:ext uri="{C183D7F6-B498-43B3-948B-1728B52AA6E4}">
                <adec:decorative xmlns="" xmlns:p14="http://schemas.microsoft.com/office/powerpoint/2010/main" xmlns:p15="http://schemas.microsoft.com/office/powerpoint/2012/main" xmlns:mc="http://schemas.openxmlformats.org/markup-compatibility/2006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9920" y="723600"/>
            <a:ext cx="137232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pic>
        <p:nvPicPr>
          <p:cNvPr id="103" name="Picture 2" descr="A black and red sign with red text&#10;&#10;AI-generated content may be incorrect."/>
          <p:cNvPicPr/>
          <p:nvPr/>
        </p:nvPicPr>
        <p:blipFill>
          <a:blip r:embed="rId3"/>
          <a:stretch/>
        </p:blipFill>
        <p:spPr>
          <a:xfrm>
            <a:off x="8904240" y="4180320"/>
            <a:ext cx="2689560" cy="14569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Αλλαγή-φαινόμενο</a:t>
            </a:r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του θερμοκηπίου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</a:t>
            </a:fld>
            <a:endParaRPr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447799"/>
            <a:ext cx="892841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el-G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Αλλαγή-φαινόμενο</a:t>
            </a:r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του θερμοκηπίου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3</a:t>
            </a:fld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90090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Αλλαγή-διοξείδιο του άνθρακα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4</a:t>
            </a:fld>
            <a:endParaRPr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5715000" cy="47625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6718300" y="3981450"/>
            <a:ext cx="5092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Ετήσια μεταβολή εκπομπών διοξειδίου του άνθρακα από τον ενεργειακό τομέα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1900-2024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Πηγή: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iae.org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Αλλαγή-διοξείδιο του άνθρακα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5</a:t>
            </a:fld>
            <a:endParaRPr/>
          </a:p>
        </p:txBody>
      </p:sp>
      <p:pic>
        <p:nvPicPr>
          <p:cNvPr id="1026" name="Picture 2" descr="https://www.europarl.europa.eu/resources/library/images/20241202PHT25726/20241202PHT25726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1295400"/>
            <a:ext cx="5087505" cy="50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477000" y="1934410"/>
            <a:ext cx="5092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Εκπομπές διοξειδίου του άνθρακα στην ΕΕ ανά τομέα 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2024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Πηγή: Ευρωπαϊκή Επιτροπή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Αλλαγή-διοξείδιο του άνθρακα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6</a:t>
            </a:fld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524000"/>
            <a:ext cx="7315200" cy="449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Αποκλίσεις θερμοκρασίας</a:t>
            </a:r>
            <a:r>
              <a:rPr lang="en-US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Κόσμος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7</a:t>
            </a:fld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6313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Αποκλίσεις θερμοκρασίας-Ευρώπη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8</a:t>
            </a:fld>
            <a:endParaRPr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66141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0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el-GR" sz="14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Μεταβολές θερμοκρασίας-Ευρώπη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9</a:t>
            </a:fld>
            <a:endParaRPr/>
          </a:p>
        </p:txBody>
      </p:sp>
      <p:pic>
        <p:nvPicPr>
          <p:cNvPr id="1026" name="Picture 2" descr="C:\Users\KOSTAS~1\AppData\Local\Temp\Rar$DIa13572.19323\eu_tme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83435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nicleVTI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8F4F1"/>
      </a:lt2>
      <a:accent1>
        <a:srgbClr val="EA1923"/>
      </a:accent1>
      <a:accent2>
        <a:srgbClr val="D41A1F"/>
      </a:accent2>
      <a:accent3>
        <a:srgbClr val="D51921"/>
      </a:accent3>
      <a:accent4>
        <a:srgbClr val="000000"/>
      </a:accent4>
      <a:accent5>
        <a:srgbClr val="FFFFFE"/>
      </a:accent5>
      <a:accent6>
        <a:srgbClr val="FEFFFD"/>
      </a:accent6>
      <a:hlink>
        <a:srgbClr val="003498"/>
      </a:hlink>
      <a:folHlink>
        <a:srgbClr val="00349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5943</TotalTime>
  <Words>92</Words>
  <Application>Microsoft Office PowerPoint</Application>
  <PresentationFormat>Προσαρμογή</PresentationFormat>
  <Paragraphs>32</Paragraphs>
  <Slides>12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ChronicleVTI</vt:lpstr>
      <vt:lpstr>Μέρος Ι: Φαινόμενο θερμοκηπίου </vt:lpstr>
      <vt:lpstr>Κλιματική Αλλαγή-φαινόμενο του θερμοκηπίου</vt:lpstr>
      <vt:lpstr>Κλιματική Αλλαγή-φαινόμενο του θερμοκηπίου</vt:lpstr>
      <vt:lpstr>Κλιματική Αλλαγή-διοξείδιο του άνθρακα</vt:lpstr>
      <vt:lpstr>Κλιματική Αλλαγή-διοξείδιο του άνθρακα</vt:lpstr>
      <vt:lpstr>Κλιματική Αλλαγή-διοξείδιο του άνθρακα</vt:lpstr>
      <vt:lpstr>Αποκλίσεις θερμοκρασίας-Κόσμος</vt:lpstr>
      <vt:lpstr>Αποκλίσεις θερμοκρασίας-Ευρώπη</vt:lpstr>
      <vt:lpstr>Μεταβολές θερμοκρασίας-Ευρώπη</vt:lpstr>
      <vt:lpstr>Μεταβολές θερμοκρασίας-Ευρώπη</vt:lpstr>
      <vt:lpstr>Μεταβολές θερμοκρασίας Μεσογείου</vt:lpstr>
      <vt:lpstr>Ευχαριστώ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Skapoula</dc:creator>
  <cp:lastModifiedBy>Kostas Lagouvardos</cp:lastModifiedBy>
  <cp:revision>39</cp:revision>
  <dcterms:created xsi:type="dcterms:W3CDTF">2023-11-28T12:16:18Z</dcterms:created>
  <dcterms:modified xsi:type="dcterms:W3CDTF">2026-03-05T10:52:34Z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5</vt:i4>
  </property>
</Properties>
</file>